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1"/>
  </p:notesMasterIdLst>
  <p:sldIdLst>
    <p:sldId id="256" r:id="rId2"/>
    <p:sldId id="277" r:id="rId3"/>
    <p:sldId id="257" r:id="rId4"/>
    <p:sldId id="258" r:id="rId5"/>
    <p:sldId id="259" r:id="rId6"/>
    <p:sldId id="265" r:id="rId7"/>
    <p:sldId id="266" r:id="rId8"/>
    <p:sldId id="267" r:id="rId9"/>
    <p:sldId id="268" r:id="rId10"/>
    <p:sldId id="269" r:id="rId11"/>
    <p:sldId id="262" r:id="rId12"/>
    <p:sldId id="263"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en-US"/>
    </a:defPPr>
    <a:lvl1pPr marL="0" algn="l" defTabSz="457146" rtl="0" eaLnBrk="1" latinLnBrk="0" hangingPunct="1">
      <a:defRPr sz="1800" kern="1200">
        <a:solidFill>
          <a:schemeClr val="tx1"/>
        </a:solidFill>
        <a:latin typeface="+mn-lt"/>
        <a:ea typeface="+mn-ea"/>
        <a:cs typeface="+mn-cs"/>
      </a:defRPr>
    </a:lvl1pPr>
    <a:lvl2pPr marL="457146" algn="l" defTabSz="457146" rtl="0" eaLnBrk="1" latinLnBrk="0" hangingPunct="1">
      <a:defRPr sz="1800" kern="1200">
        <a:solidFill>
          <a:schemeClr val="tx1"/>
        </a:solidFill>
        <a:latin typeface="+mn-lt"/>
        <a:ea typeface="+mn-ea"/>
        <a:cs typeface="+mn-cs"/>
      </a:defRPr>
    </a:lvl2pPr>
    <a:lvl3pPr marL="914293" algn="l" defTabSz="457146" rtl="0" eaLnBrk="1" latinLnBrk="0" hangingPunct="1">
      <a:defRPr sz="1800" kern="1200">
        <a:solidFill>
          <a:schemeClr val="tx1"/>
        </a:solidFill>
        <a:latin typeface="+mn-lt"/>
        <a:ea typeface="+mn-ea"/>
        <a:cs typeface="+mn-cs"/>
      </a:defRPr>
    </a:lvl3pPr>
    <a:lvl4pPr marL="1371440" algn="l" defTabSz="457146" rtl="0" eaLnBrk="1" latinLnBrk="0" hangingPunct="1">
      <a:defRPr sz="1800" kern="1200">
        <a:solidFill>
          <a:schemeClr val="tx1"/>
        </a:solidFill>
        <a:latin typeface="+mn-lt"/>
        <a:ea typeface="+mn-ea"/>
        <a:cs typeface="+mn-cs"/>
      </a:defRPr>
    </a:lvl4pPr>
    <a:lvl5pPr marL="1828586" algn="l" defTabSz="457146" rtl="0" eaLnBrk="1" latinLnBrk="0" hangingPunct="1">
      <a:defRPr sz="1800" kern="1200">
        <a:solidFill>
          <a:schemeClr val="tx1"/>
        </a:solidFill>
        <a:latin typeface="+mn-lt"/>
        <a:ea typeface="+mn-ea"/>
        <a:cs typeface="+mn-cs"/>
      </a:defRPr>
    </a:lvl5pPr>
    <a:lvl6pPr marL="2285733" algn="l" defTabSz="457146" rtl="0" eaLnBrk="1" latinLnBrk="0" hangingPunct="1">
      <a:defRPr sz="1800" kern="1200">
        <a:solidFill>
          <a:schemeClr val="tx1"/>
        </a:solidFill>
        <a:latin typeface="+mn-lt"/>
        <a:ea typeface="+mn-ea"/>
        <a:cs typeface="+mn-cs"/>
      </a:defRPr>
    </a:lvl6pPr>
    <a:lvl7pPr marL="2742879" algn="l" defTabSz="457146" rtl="0" eaLnBrk="1" latinLnBrk="0" hangingPunct="1">
      <a:defRPr sz="1800" kern="1200">
        <a:solidFill>
          <a:schemeClr val="tx1"/>
        </a:solidFill>
        <a:latin typeface="+mn-lt"/>
        <a:ea typeface="+mn-ea"/>
        <a:cs typeface="+mn-cs"/>
      </a:defRPr>
    </a:lvl7pPr>
    <a:lvl8pPr marL="3200026" algn="l" defTabSz="457146" rtl="0" eaLnBrk="1" latinLnBrk="0" hangingPunct="1">
      <a:defRPr sz="1800" kern="1200">
        <a:solidFill>
          <a:schemeClr val="tx1"/>
        </a:solidFill>
        <a:latin typeface="+mn-lt"/>
        <a:ea typeface="+mn-ea"/>
        <a:cs typeface="+mn-cs"/>
      </a:defRPr>
    </a:lvl8pPr>
    <a:lvl9pPr marL="3657172" algn="l" defTabSz="45714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A1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372" autoAdjust="0"/>
  </p:normalViewPr>
  <p:slideViewPr>
    <p:cSldViewPr snapToGrid="0">
      <p:cViewPr>
        <p:scale>
          <a:sx n="105" d="100"/>
          <a:sy n="105" d="100"/>
        </p:scale>
        <p:origin x="144" y="-1812"/>
      </p:cViewPr>
      <p:guideLst/>
    </p:cSldViewPr>
  </p:slideViewPr>
  <p:notesTextViewPr>
    <p:cViewPr>
      <p:scale>
        <a:sx n="125" d="100"/>
        <a:sy n="125" d="100"/>
      </p:scale>
      <p:origin x="0" y="0"/>
    </p:cViewPr>
  </p:notesTextViewPr>
  <p:notesViewPr>
    <p:cSldViewPr snapToGrid="0">
      <p:cViewPr varScale="1">
        <p:scale>
          <a:sx n="85" d="100"/>
          <a:sy n="85" d="100"/>
        </p:scale>
        <p:origin x="380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753CCF-7F00-4234-938D-18434279079E}" type="datetimeFigureOut">
              <a:rPr lang="en-US" smtClean="0"/>
              <a:t>06/08/2022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BBEA6B-BAEE-4FB8-865B-1036D3FC59E3}" type="slidenum">
              <a:rPr lang="en-US" smtClean="0"/>
              <a:t>‹#›</a:t>
            </a:fld>
            <a:endParaRPr lang="en-US"/>
          </a:p>
        </p:txBody>
      </p:sp>
    </p:spTree>
    <p:extLst>
      <p:ext uri="{BB962C8B-B14F-4D97-AF65-F5344CB8AC3E}">
        <p14:creationId xmlns:p14="http://schemas.microsoft.com/office/powerpoint/2010/main" val="93036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&lt;Use this slide when regional vice president/wholesaler/sales consultant</a:t>
            </a:r>
            <a:r>
              <a:rPr lang="en-US" baseline="0" dirty="0"/>
              <a:t> delivers the seminar&gt;</a:t>
            </a:r>
            <a:endParaRPr lang="en-US" dirty="0"/>
          </a:p>
          <a:p>
            <a:endParaRPr lang="en-US" dirty="0"/>
          </a:p>
          <a:p>
            <a:r>
              <a:rPr lang="en-US" dirty="0"/>
              <a:t>Welcome and greet</a:t>
            </a:r>
            <a:r>
              <a:rPr lang="en-US" baseline="0" dirty="0"/>
              <a:t> your audience; tell them about yourself and your credentials, and introduce the theme of the seminar.</a:t>
            </a:r>
            <a:endParaRPr lang="en-US" dirty="0"/>
          </a:p>
        </p:txBody>
      </p:sp>
      <p:sp>
        <p:nvSpPr>
          <p:cNvPr id="4" name="Slide Number Placeholder 3"/>
          <p:cNvSpPr>
            <a:spLocks noGrp="1"/>
          </p:cNvSpPr>
          <p:nvPr>
            <p:ph type="sldNum" sz="quarter" idx="10"/>
          </p:nvPr>
        </p:nvSpPr>
        <p:spPr/>
        <p:txBody>
          <a:bodyPr/>
          <a:lstStyle/>
          <a:p>
            <a:fld id="{22BBEA6B-BAEE-4FB8-865B-1036D3FC59E3}" type="slidenum">
              <a:rPr lang="en-US" smtClean="0"/>
              <a:t>1</a:t>
            </a:fld>
            <a:endParaRPr lang="en-US"/>
          </a:p>
        </p:txBody>
      </p:sp>
    </p:spTree>
    <p:extLst>
      <p:ext uri="{BB962C8B-B14F-4D97-AF65-F5344CB8AC3E}">
        <p14:creationId xmlns:p14="http://schemas.microsoft.com/office/powerpoint/2010/main" val="218578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During your working years, the cash value you build in a life insurance policy can be an important source of back-up funds.</a:t>
            </a:r>
          </a:p>
          <a:p>
            <a:r>
              <a:rPr lang="en-US" sz="1200" b="0" i="0" u="none" strike="noStrike" kern="1200" baseline="0" dirty="0">
                <a:solidFill>
                  <a:schemeClr val="tx1"/>
                </a:solidFill>
                <a:latin typeface="+mn-lt"/>
                <a:ea typeface="+mn-ea"/>
                <a:cs typeface="+mn-cs"/>
              </a:rPr>
              <a:t>We call this an “opportunity reserve” — using your policy’s cash value to help fund life moments. Like making a down payment on a cabin, purchasing a classic car or taking your teenage kids on one last family vacation.</a:t>
            </a:r>
          </a:p>
          <a:p>
            <a:r>
              <a:rPr lang="en-US" sz="1200" b="0" i="0" u="none" strike="noStrike" kern="1200" baseline="0" dirty="0">
                <a:solidFill>
                  <a:schemeClr val="tx1"/>
                </a:solidFill>
                <a:latin typeface="+mn-lt"/>
                <a:ea typeface="+mn-ea"/>
                <a:cs typeface="+mn-cs"/>
              </a:rPr>
              <a:t>And when you retire, access your cash value income-tax-free (through withdrawals and policy loans) to help supplement your income.</a:t>
            </a:r>
          </a:p>
          <a:p>
            <a:r>
              <a:rPr lang="en-US" sz="1200" b="0" i="0" u="none" strike="noStrike" kern="1200" baseline="0" dirty="0">
                <a:solidFill>
                  <a:schemeClr val="tx1"/>
                </a:solidFill>
                <a:latin typeface="+mn-lt"/>
                <a:ea typeface="+mn-ea"/>
                <a:cs typeface="+mn-cs"/>
              </a:rPr>
              <a:t>Whether it’s used as an opportunity reserve or emergency funds, well-funded, permanent life insurance policies offer tax-deferred cash value growth, plus:</a:t>
            </a:r>
          </a:p>
          <a:p>
            <a:r>
              <a:rPr lang="en-US" sz="1200" b="1"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Tax-advantaged distributions</a:t>
            </a:r>
            <a:r>
              <a:rPr lang="en-US" sz="1200" b="0" i="0" u="none" strike="noStrike" kern="1200" baseline="30000" dirty="0">
                <a:solidFill>
                  <a:schemeClr val="tx1"/>
                </a:solidFill>
                <a:latin typeface="+mn-lt"/>
                <a:ea typeface="+mn-ea"/>
                <a:cs typeface="+mn-cs"/>
              </a:rPr>
              <a:t>7</a:t>
            </a:r>
          </a:p>
          <a:p>
            <a:r>
              <a:rPr lang="en-US" sz="1200" b="1"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No age restrictions:</a:t>
            </a:r>
            <a:endParaRPr kumimoji="0" lang="en-US" sz="1200" b="0" i="0" u="none" strike="noStrike" kern="1200" cap="none" spc="0" normalizeH="0" baseline="3000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3000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7. </a:t>
            </a:r>
            <a:r>
              <a:rPr lang="en-US" sz="1800" dirty="0">
                <a:latin typeface=""/>
              </a:rPr>
              <a:t>The Policy Design you choose may impact the tax status of your policy. If you pay too much premium your policy could become a modified endowment contract (MEC). Distributions from a MEC may be taxable and if the taxpayer is under the age of 59 ½ may also be subject to an additional 10% penalty tax. </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F6D99-0B43-4135-9705-DF7E66F468A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8432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US" sz="1200" b="1" i="0" u="none" strike="noStrike" kern="1200" baseline="0" dirty="0">
                <a:solidFill>
                  <a:schemeClr val="tx1"/>
                </a:solidFill>
                <a:effectLst/>
                <a:latin typeface="+mn-lt"/>
                <a:ea typeface="+mn-ea"/>
                <a:cs typeface="+mn-cs"/>
              </a:rPr>
              <a:t>Before age 59½:</a:t>
            </a:r>
            <a:endParaRPr lang="en-US"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baseline="0" dirty="0">
                <a:solidFill>
                  <a:schemeClr val="tx1"/>
                </a:solidFill>
                <a:effectLst/>
                <a:latin typeface="+mn-lt"/>
                <a:ea typeface="+mn-ea"/>
                <a:cs typeface="+mn-cs"/>
              </a:rPr>
              <a:t>no penalties for accessing the cash value</a:t>
            </a:r>
          </a:p>
          <a:p>
            <a:pPr rtl="0" eaLnBrk="1" fontAlgn="t" latinLnBrk="0" hangingPunct="1"/>
            <a:endParaRPr lang="en-US" sz="1200" b="0" i="0" u="none" strike="noStrike" kern="1200" dirty="0">
              <a:solidFill>
                <a:schemeClr val="tx1"/>
              </a:solidFill>
              <a:effectLst/>
              <a:latin typeface="+mn-lt"/>
              <a:ea typeface="+mn-ea"/>
              <a:cs typeface="+mn-cs"/>
            </a:endParaRPr>
          </a:p>
          <a:p>
            <a:pPr rtl="0" eaLnBrk="1" fontAlgn="t" latinLnBrk="0" hangingPunct="1"/>
            <a:r>
              <a:rPr lang="en-US" sz="1200" b="1" i="0" u="none" strike="noStrike" kern="1200" baseline="0" dirty="0">
                <a:solidFill>
                  <a:schemeClr val="tx1"/>
                </a:solidFill>
                <a:effectLst/>
                <a:latin typeface="+mn-lt"/>
                <a:ea typeface="+mn-ea"/>
                <a:cs typeface="+mn-cs"/>
              </a:rPr>
              <a:t>At age 62:</a:t>
            </a:r>
            <a:endParaRPr lang="en-US"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baseline="0" dirty="0">
                <a:solidFill>
                  <a:schemeClr val="tx1"/>
                </a:solidFill>
                <a:effectLst/>
                <a:latin typeface="+mn-lt"/>
                <a:ea typeface="+mn-ea"/>
                <a:cs typeface="+mn-cs"/>
              </a:rPr>
              <a:t>no effect on your Social Security benefits by accessing the cash value for supplemental retirement income</a:t>
            </a:r>
          </a:p>
          <a:p>
            <a:pPr rtl="0" eaLnBrk="1" fontAlgn="t" latinLnBrk="0" hangingPunct="1"/>
            <a:endParaRPr lang="en-US" sz="1200" b="0" i="0" u="none" strike="noStrike" kern="1200" dirty="0">
              <a:solidFill>
                <a:schemeClr val="tx1"/>
              </a:solidFill>
              <a:effectLst/>
              <a:latin typeface="+mn-lt"/>
              <a:ea typeface="+mn-ea"/>
              <a:cs typeface="+mn-cs"/>
            </a:endParaRPr>
          </a:p>
          <a:p>
            <a:pPr rtl="0" eaLnBrk="1" fontAlgn="t" latinLnBrk="0" hangingPunct="1"/>
            <a:r>
              <a:rPr lang="en-US" sz="1200" b="1" i="0" u="none" strike="noStrike" kern="1200" baseline="0" dirty="0">
                <a:solidFill>
                  <a:schemeClr val="tx1"/>
                </a:solidFill>
                <a:effectLst/>
                <a:latin typeface="+mn-lt"/>
                <a:ea typeface="+mn-ea"/>
                <a:cs typeface="+mn-cs"/>
              </a:rPr>
              <a:t>At age 65:</a:t>
            </a:r>
            <a:endParaRPr lang="en-US"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baseline="0" dirty="0">
                <a:solidFill>
                  <a:schemeClr val="tx1"/>
                </a:solidFill>
                <a:effectLst/>
                <a:latin typeface="+mn-lt"/>
                <a:ea typeface="+mn-ea"/>
                <a:cs typeface="+mn-cs"/>
              </a:rPr>
              <a:t>no effect on your Medicare Part B premiums by accessing the cash value  for supplemental retirement income</a:t>
            </a:r>
          </a:p>
          <a:p>
            <a:pPr rtl="0" eaLnBrk="1" fontAlgn="t" latinLnBrk="0" hangingPunct="1"/>
            <a:endParaRPr lang="en-US" sz="1200" b="0" i="0" u="none" strike="noStrike" kern="1200" dirty="0">
              <a:solidFill>
                <a:schemeClr val="tx1"/>
              </a:solidFill>
              <a:effectLst/>
              <a:latin typeface="+mn-lt"/>
              <a:ea typeface="+mn-ea"/>
              <a:cs typeface="+mn-cs"/>
            </a:endParaRPr>
          </a:p>
          <a:p>
            <a:pPr rtl="0" eaLnBrk="1" fontAlgn="t" latinLnBrk="0" hangingPunct="1"/>
            <a:r>
              <a:rPr lang="en-US" sz="1200" b="1" i="0" u="none" strike="noStrike" kern="1200" baseline="0" dirty="0">
                <a:solidFill>
                  <a:schemeClr val="tx1"/>
                </a:solidFill>
                <a:effectLst/>
                <a:latin typeface="+mn-lt"/>
                <a:ea typeface="+mn-ea"/>
                <a:cs typeface="+mn-cs"/>
              </a:rPr>
              <a:t>At age 72:</a:t>
            </a:r>
            <a:endParaRPr lang="en-US"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baseline="0" dirty="0">
                <a:solidFill>
                  <a:schemeClr val="tx1"/>
                </a:solidFill>
                <a:effectLst/>
                <a:latin typeface="+mn-lt"/>
                <a:ea typeface="+mn-ea"/>
                <a:cs typeface="+mn-cs"/>
              </a:rPr>
              <a:t>no required minimum distributions (which apply to other retirement assets); permanent life insurance cash value can be used for emergencies, as an </a:t>
            </a:r>
            <a:r>
              <a:rPr lang="en-US" sz="1200" b="1" i="0" u="none" strike="noStrike" kern="1200" baseline="0" dirty="0">
                <a:solidFill>
                  <a:schemeClr val="tx1"/>
                </a:solidFill>
                <a:effectLst/>
                <a:latin typeface="+mn-lt"/>
                <a:ea typeface="+mn-ea"/>
                <a:cs typeface="+mn-cs"/>
              </a:rPr>
              <a:t>opportunity reserve</a:t>
            </a:r>
            <a:r>
              <a:rPr lang="en-US" sz="1200" b="0" i="0" u="none" strike="noStrike" kern="1200" baseline="0" dirty="0">
                <a:solidFill>
                  <a:schemeClr val="tx1"/>
                </a:solidFill>
                <a:effectLst/>
                <a:latin typeface="+mn-lt"/>
                <a:ea typeface="+mn-ea"/>
                <a:cs typeface="+mn-cs"/>
              </a:rPr>
              <a:t> or supplemental retirement income</a:t>
            </a:r>
            <a:endParaRPr lang="en-US" sz="12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2BBEA6B-BAEE-4FB8-865B-1036D3FC59E3}" type="slidenum">
              <a:rPr lang="en-US" smtClean="0"/>
              <a:t>11</a:t>
            </a:fld>
            <a:endParaRPr lang="en-US"/>
          </a:p>
        </p:txBody>
      </p:sp>
    </p:spTree>
    <p:extLst>
      <p:ext uri="{BB962C8B-B14F-4D97-AF65-F5344CB8AC3E}">
        <p14:creationId xmlns:p14="http://schemas.microsoft.com/office/powerpoint/2010/main" val="41786351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Invite the audience</a:t>
            </a:r>
            <a:r>
              <a:rPr lang="en-US" baseline="0" dirty="0"/>
              <a:t> members to offer up what their goals were/are at these various age ranges.</a:t>
            </a:r>
            <a:endParaRPr lang="en-US" dirty="0"/>
          </a:p>
        </p:txBody>
      </p:sp>
      <p:sp>
        <p:nvSpPr>
          <p:cNvPr id="4" name="Slide Number Placeholder 3"/>
          <p:cNvSpPr>
            <a:spLocks noGrp="1"/>
          </p:cNvSpPr>
          <p:nvPr>
            <p:ph type="sldNum" sz="quarter" idx="10"/>
          </p:nvPr>
        </p:nvSpPr>
        <p:spPr/>
        <p:txBody>
          <a:bodyPr/>
          <a:lstStyle/>
          <a:p>
            <a:fld id="{22BBEA6B-BAEE-4FB8-865B-1036D3FC59E3}" type="slidenum">
              <a:rPr lang="en-US" smtClean="0"/>
              <a:t>12</a:t>
            </a:fld>
            <a:endParaRPr lang="en-US"/>
          </a:p>
        </p:txBody>
      </p:sp>
    </p:spTree>
    <p:extLst>
      <p:ext uri="{BB962C8B-B14F-4D97-AF65-F5344CB8AC3E}">
        <p14:creationId xmlns:p14="http://schemas.microsoft.com/office/powerpoint/2010/main" val="3691519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When you’re in your 20s and 30s, money may be tight. How would your family replace your income and pay the bills if you die? Buying life insurance is more about protecting your loved ones in your absence. But the cost of insuring your life will never be lower, so it’s a good idea to start building cash value now. Paying more premium in your 20s and 30s will improve your potential for cash value growth for later in life.</a:t>
            </a:r>
            <a:endParaRPr lang="en-US" dirty="0"/>
          </a:p>
        </p:txBody>
      </p:sp>
      <p:sp>
        <p:nvSpPr>
          <p:cNvPr id="4" name="Slide Number Placeholder 3"/>
          <p:cNvSpPr>
            <a:spLocks noGrp="1"/>
          </p:cNvSpPr>
          <p:nvPr>
            <p:ph type="sldNum" sz="quarter" idx="10"/>
          </p:nvPr>
        </p:nvSpPr>
        <p:spPr/>
        <p:txBody>
          <a:bodyPr/>
          <a:lstStyle/>
          <a:p>
            <a:fld id="{22BBEA6B-BAEE-4FB8-865B-1036D3FC59E3}" type="slidenum">
              <a:rPr lang="en-US" smtClean="0"/>
              <a:t>13</a:t>
            </a:fld>
            <a:endParaRPr lang="en-US"/>
          </a:p>
        </p:txBody>
      </p:sp>
    </p:spTree>
    <p:extLst>
      <p:ext uri="{BB962C8B-B14F-4D97-AF65-F5344CB8AC3E}">
        <p14:creationId xmlns:p14="http://schemas.microsoft.com/office/powerpoint/2010/main" val="40930023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 your 30s and 40s, your family could be larger — and you might have more obligations to protect. Unexpected events could hit your wallet.</a:t>
            </a:r>
            <a:endParaRPr lang="en-US" dirty="0"/>
          </a:p>
        </p:txBody>
      </p:sp>
      <p:sp>
        <p:nvSpPr>
          <p:cNvPr id="4" name="Slide Number Placeholder 3"/>
          <p:cNvSpPr>
            <a:spLocks noGrp="1"/>
          </p:cNvSpPr>
          <p:nvPr>
            <p:ph type="sldNum" sz="quarter" idx="10"/>
          </p:nvPr>
        </p:nvSpPr>
        <p:spPr/>
        <p:txBody>
          <a:bodyPr/>
          <a:lstStyle/>
          <a:p>
            <a:fld id="{22BBEA6B-BAEE-4FB8-865B-1036D3FC59E3}" type="slidenum">
              <a:rPr lang="en-US" smtClean="0"/>
              <a:t>14</a:t>
            </a:fld>
            <a:endParaRPr lang="en-US"/>
          </a:p>
        </p:txBody>
      </p:sp>
    </p:spTree>
    <p:extLst>
      <p:ext uri="{BB962C8B-B14F-4D97-AF65-F5344CB8AC3E}">
        <p14:creationId xmlns:p14="http://schemas.microsoft.com/office/powerpoint/2010/main" val="4209912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 your 50s and 60s, you’re likely thinking more about retirement, and wondering if you’re putting enough money away. A little extra money in your life insurance policy can provide better protection and will continue to grow tax-deferred.</a:t>
            </a:r>
            <a:endParaRPr lang="en-US" dirty="0"/>
          </a:p>
        </p:txBody>
      </p:sp>
      <p:sp>
        <p:nvSpPr>
          <p:cNvPr id="4" name="Slide Number Placeholder 3"/>
          <p:cNvSpPr>
            <a:spLocks noGrp="1"/>
          </p:cNvSpPr>
          <p:nvPr>
            <p:ph type="sldNum" sz="quarter" idx="10"/>
          </p:nvPr>
        </p:nvSpPr>
        <p:spPr/>
        <p:txBody>
          <a:bodyPr/>
          <a:lstStyle/>
          <a:p>
            <a:fld id="{22BBEA6B-BAEE-4FB8-865B-1036D3FC59E3}" type="slidenum">
              <a:rPr lang="en-US" smtClean="0"/>
              <a:t>15</a:t>
            </a:fld>
            <a:endParaRPr lang="en-US"/>
          </a:p>
        </p:txBody>
      </p:sp>
    </p:spTree>
    <p:extLst>
      <p:ext uri="{BB962C8B-B14F-4D97-AF65-F5344CB8AC3E}">
        <p14:creationId xmlns:p14="http://schemas.microsoft.com/office/powerpoint/2010/main" val="26374432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 your 70s, you can supplement your retirement with tax-advantaged access to cash value.</a:t>
            </a:r>
          </a:p>
          <a:p>
            <a:r>
              <a:rPr lang="en-US" sz="1200" b="0" i="0" u="none" strike="noStrike" kern="1200" baseline="0" dirty="0">
                <a:solidFill>
                  <a:schemeClr val="tx1"/>
                </a:solidFill>
                <a:latin typeface="+mn-lt"/>
                <a:ea typeface="+mn-ea"/>
                <a:cs typeface="+mn-cs"/>
              </a:rPr>
              <a:t>You can take out all the money you put in — tax free — and you can borrow against the policy for even more money. This can lower your effective tax rate by easing the draw on your taxable retirement income sources.</a:t>
            </a:r>
          </a:p>
          <a:p>
            <a:r>
              <a:rPr lang="en-US" sz="1200" b="0" i="0" u="none" strike="noStrike" kern="1200" baseline="0" dirty="0">
                <a:solidFill>
                  <a:schemeClr val="tx1"/>
                </a:solidFill>
                <a:latin typeface="+mn-lt"/>
                <a:ea typeface="+mn-ea"/>
                <a:cs typeface="+mn-cs"/>
              </a:rPr>
              <a:t>When you die, your life insurance death benefit goes to your beneficiaries tax free, which they can use to cover living expenses and other debt.</a:t>
            </a:r>
            <a:endParaRPr lang="en-US" dirty="0"/>
          </a:p>
        </p:txBody>
      </p:sp>
      <p:sp>
        <p:nvSpPr>
          <p:cNvPr id="4" name="Slide Number Placeholder 3"/>
          <p:cNvSpPr>
            <a:spLocks noGrp="1"/>
          </p:cNvSpPr>
          <p:nvPr>
            <p:ph type="sldNum" sz="quarter" idx="10"/>
          </p:nvPr>
        </p:nvSpPr>
        <p:spPr/>
        <p:txBody>
          <a:bodyPr/>
          <a:lstStyle/>
          <a:p>
            <a:fld id="{22BBEA6B-BAEE-4FB8-865B-1036D3FC59E3}" type="slidenum">
              <a:rPr lang="en-US" smtClean="0"/>
              <a:t>16</a:t>
            </a:fld>
            <a:endParaRPr lang="en-US"/>
          </a:p>
        </p:txBody>
      </p:sp>
    </p:spTree>
    <p:extLst>
      <p:ext uri="{BB962C8B-B14F-4D97-AF65-F5344CB8AC3E}">
        <p14:creationId xmlns:p14="http://schemas.microsoft.com/office/powerpoint/2010/main" val="860588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Life insurance can provide you and your family with an instant asset that helps keep your dreams and aspirations alive. It’s a valuable financial tool that can help you:</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Ensure your family is protected</a:t>
            </a:r>
          </a:p>
          <a:p>
            <a:r>
              <a:rPr lang="en-US" sz="1200" b="1"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Protect the value of your assets</a:t>
            </a:r>
          </a:p>
          <a:p>
            <a:r>
              <a:rPr lang="en-US" sz="1200" b="1"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Help fund your emergencies and opportunities</a:t>
            </a:r>
          </a:p>
          <a:p>
            <a:r>
              <a:rPr lang="en-US" sz="1200" b="1"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Lower your effective tax rate in retirement</a:t>
            </a:r>
          </a:p>
          <a:p>
            <a:r>
              <a:rPr lang="en-US" sz="1200" b="1"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Efficiently pass your estate value to loved ones</a:t>
            </a:r>
            <a:endParaRPr lang="en-US" b="0" dirty="0"/>
          </a:p>
        </p:txBody>
      </p:sp>
      <p:sp>
        <p:nvSpPr>
          <p:cNvPr id="4" name="Slide Number Placeholder 3"/>
          <p:cNvSpPr>
            <a:spLocks noGrp="1"/>
          </p:cNvSpPr>
          <p:nvPr>
            <p:ph type="sldNum" sz="quarter" idx="10"/>
          </p:nvPr>
        </p:nvSpPr>
        <p:spPr/>
        <p:txBody>
          <a:bodyPr/>
          <a:lstStyle/>
          <a:p>
            <a:fld id="{9CEF6D99-0B43-4135-9705-DF7E66F468AE}" type="slidenum">
              <a:rPr lang="en-US" smtClean="0"/>
              <a:t>17</a:t>
            </a:fld>
            <a:endParaRPr lang="en-US"/>
          </a:p>
        </p:txBody>
      </p:sp>
    </p:spTree>
    <p:extLst>
      <p:ext uri="{BB962C8B-B14F-4D97-AF65-F5344CB8AC3E}">
        <p14:creationId xmlns:p14="http://schemas.microsoft.com/office/powerpoint/2010/main" val="3183209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We’re guided by our purpose: helping customers build secure tomorrows. Since 1880, we’ve been building a uniquely diversified company that has outlasted economic ups and downs while staying true to our customers. We’re committed to the markets we serve, providing insurance, investment and retirement solutions that give families the confidence to focus on what’s truly valuable: banking memories with those who matter most.</a:t>
            </a:r>
            <a:endParaRPr lang="en-US" dirty="0"/>
          </a:p>
        </p:txBody>
      </p:sp>
      <p:sp>
        <p:nvSpPr>
          <p:cNvPr id="4" name="Slide Number Placeholder 3"/>
          <p:cNvSpPr>
            <a:spLocks noGrp="1"/>
          </p:cNvSpPr>
          <p:nvPr>
            <p:ph type="sldNum" sz="quarter" idx="10"/>
          </p:nvPr>
        </p:nvSpPr>
        <p:spPr/>
        <p:txBody>
          <a:bodyPr/>
          <a:lstStyle/>
          <a:p>
            <a:fld id="{9CEF6D99-0B43-4135-9705-DF7E66F468AE}" type="slidenum">
              <a:rPr lang="en-US" smtClean="0"/>
              <a:t>18</a:t>
            </a:fld>
            <a:endParaRPr lang="en-US"/>
          </a:p>
        </p:txBody>
      </p:sp>
    </p:spTree>
    <p:extLst>
      <p:ext uri="{BB962C8B-B14F-4D97-AF65-F5344CB8AC3E}">
        <p14:creationId xmlns:p14="http://schemas.microsoft.com/office/powerpoint/2010/main" val="1838495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BBEA6B-BAEE-4FB8-865B-1036D3FC59E3}" type="slidenum">
              <a:rPr lang="en-US" smtClean="0"/>
              <a:t>19</a:t>
            </a:fld>
            <a:endParaRPr lang="en-US"/>
          </a:p>
        </p:txBody>
      </p:sp>
    </p:spTree>
    <p:extLst>
      <p:ext uri="{BB962C8B-B14F-4D97-AF65-F5344CB8AC3E}">
        <p14:creationId xmlns:p14="http://schemas.microsoft.com/office/powerpoint/2010/main" val="2390015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&lt;use this</a:t>
            </a:r>
            <a:r>
              <a:rPr lang="en-US" baseline="0" dirty="0"/>
              <a:t> slide when a firm representative delivers the presentation; be sure to include appropriate firm disclosures.&gt;</a:t>
            </a:r>
            <a:endParaRPr lang="en-US" dirty="0"/>
          </a:p>
        </p:txBody>
      </p:sp>
      <p:sp>
        <p:nvSpPr>
          <p:cNvPr id="4" name="Slide Number Placeholder 3"/>
          <p:cNvSpPr>
            <a:spLocks noGrp="1"/>
          </p:cNvSpPr>
          <p:nvPr>
            <p:ph type="sldNum" sz="quarter" idx="10"/>
          </p:nvPr>
        </p:nvSpPr>
        <p:spPr/>
        <p:txBody>
          <a:bodyPr/>
          <a:lstStyle/>
          <a:p>
            <a:fld id="{22BBEA6B-BAEE-4FB8-865B-1036D3FC59E3}" type="slidenum">
              <a:rPr lang="en-US" smtClean="0"/>
              <a:t>2</a:t>
            </a:fld>
            <a:endParaRPr lang="en-US"/>
          </a:p>
        </p:txBody>
      </p:sp>
    </p:spTree>
    <p:extLst>
      <p:ext uri="{BB962C8B-B14F-4D97-AF65-F5344CB8AC3E}">
        <p14:creationId xmlns:p14="http://schemas.microsoft.com/office/powerpoint/2010/main" val="216915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Life insurance can do more than provide a death benefit for your family — it can help you achieve a lifetime of retirement goals.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Using Life Insurance as a Financial Tool, or LIFT, makes your hard-earned money work harder for you. It can provide lifetime protection for your loved ones. It can serve as a ready source of cash for emergencies or opportunities. And it can optimize your retirement income while lowering your effective tax rate in retirement.</a:t>
            </a:r>
            <a:endParaRPr lang="en-US" dirty="0"/>
          </a:p>
        </p:txBody>
      </p:sp>
      <p:sp>
        <p:nvSpPr>
          <p:cNvPr id="4" name="Slide Number Placeholder 3"/>
          <p:cNvSpPr>
            <a:spLocks noGrp="1"/>
          </p:cNvSpPr>
          <p:nvPr>
            <p:ph type="sldNum" sz="quarter" idx="10"/>
          </p:nvPr>
        </p:nvSpPr>
        <p:spPr/>
        <p:txBody>
          <a:bodyPr/>
          <a:lstStyle/>
          <a:p>
            <a:fld id="{22BBEA6B-BAEE-4FB8-865B-1036D3FC59E3}" type="slidenum">
              <a:rPr lang="en-US" smtClean="0"/>
              <a:t>3</a:t>
            </a:fld>
            <a:endParaRPr lang="en-US"/>
          </a:p>
        </p:txBody>
      </p:sp>
    </p:spTree>
    <p:extLst>
      <p:ext uri="{BB962C8B-B14F-4D97-AF65-F5344CB8AC3E}">
        <p14:creationId xmlns:p14="http://schemas.microsoft.com/office/powerpoint/2010/main" val="2229471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agenda…</a:t>
            </a:r>
          </a:p>
        </p:txBody>
      </p:sp>
      <p:sp>
        <p:nvSpPr>
          <p:cNvPr id="4" name="Slide Number Placeholder 3"/>
          <p:cNvSpPr>
            <a:spLocks noGrp="1"/>
          </p:cNvSpPr>
          <p:nvPr>
            <p:ph type="sldNum" sz="quarter" idx="10"/>
          </p:nvPr>
        </p:nvSpPr>
        <p:spPr/>
        <p:txBody>
          <a:bodyPr/>
          <a:lstStyle/>
          <a:p>
            <a:fld id="{22BBEA6B-BAEE-4FB8-865B-1036D3FC59E3}" type="slidenum">
              <a:rPr lang="en-US" smtClean="0"/>
              <a:t>4</a:t>
            </a:fld>
            <a:endParaRPr lang="en-US"/>
          </a:p>
        </p:txBody>
      </p:sp>
    </p:spTree>
    <p:extLst>
      <p:ext uri="{BB962C8B-B14F-4D97-AF65-F5344CB8AC3E}">
        <p14:creationId xmlns:p14="http://schemas.microsoft.com/office/powerpoint/2010/main" val="546437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Prepare for the unexpected — and achieve your goals</a:t>
            </a:r>
          </a:p>
          <a:p>
            <a:endParaRPr lang="en-US" sz="1200" b="1"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Many think preparing for retirement involves saving as much money as possible and investing it wisely by diversifying. Smart retirement savers also consider how taxes will affect the growth and spending of their retirement dollars.</a:t>
            </a:r>
          </a:p>
          <a:p>
            <a:r>
              <a:rPr lang="en-US" sz="1200" b="0" i="0" u="none" strike="noStrike" kern="1200" baseline="0" dirty="0">
                <a:solidFill>
                  <a:schemeClr val="tx1"/>
                </a:solidFill>
                <a:latin typeface="+mn-lt"/>
                <a:ea typeface="+mn-ea"/>
                <a:cs typeface="+mn-cs"/>
              </a:rPr>
              <a:t>There are many ways to save for retirement and withdraw retirement income. Working with a financial professional can help you determine which financial tools will best suit your needs during each phase of life.</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Accumulation</a:t>
            </a:r>
          </a:p>
          <a:p>
            <a:r>
              <a:rPr lang="en-US" sz="1200" b="0" i="0" u="none" strike="noStrike" kern="1200" baseline="0" dirty="0">
                <a:solidFill>
                  <a:schemeClr val="tx1"/>
                </a:solidFill>
                <a:latin typeface="+mn-lt"/>
                <a:ea typeface="+mn-ea"/>
                <a:cs typeface="+mn-cs"/>
              </a:rPr>
              <a:t>Saving and growing assets during your working years</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Distribution</a:t>
            </a:r>
          </a:p>
          <a:p>
            <a:r>
              <a:rPr lang="en-US" sz="1200" b="0" i="0" u="none" strike="noStrike" kern="1200" baseline="0" dirty="0">
                <a:solidFill>
                  <a:schemeClr val="tx1"/>
                </a:solidFill>
                <a:latin typeface="+mn-lt"/>
                <a:ea typeface="+mn-ea"/>
                <a:cs typeface="+mn-cs"/>
              </a:rPr>
              <a:t>Using your assets for retirement income</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Legacy</a:t>
            </a:r>
          </a:p>
          <a:p>
            <a:r>
              <a:rPr lang="en-US" sz="1200" b="0" i="0" u="none" strike="noStrike" kern="1200" baseline="0" dirty="0">
                <a:solidFill>
                  <a:schemeClr val="tx1"/>
                </a:solidFill>
                <a:latin typeface="+mn-lt"/>
                <a:ea typeface="+mn-ea"/>
                <a:cs typeface="+mn-cs"/>
              </a:rPr>
              <a:t>Maximizing assets and transferring to beneficiaries upon your death</a:t>
            </a:r>
            <a:endParaRPr lang="en-US" dirty="0"/>
          </a:p>
        </p:txBody>
      </p:sp>
      <p:sp>
        <p:nvSpPr>
          <p:cNvPr id="4" name="Slide Number Placeholder 3"/>
          <p:cNvSpPr>
            <a:spLocks noGrp="1"/>
          </p:cNvSpPr>
          <p:nvPr>
            <p:ph type="sldNum" sz="quarter" idx="10"/>
          </p:nvPr>
        </p:nvSpPr>
        <p:spPr/>
        <p:txBody>
          <a:bodyPr/>
          <a:lstStyle/>
          <a:p>
            <a:fld id="{22BBEA6B-BAEE-4FB8-865B-1036D3FC59E3}" type="slidenum">
              <a:rPr lang="en-US" smtClean="0"/>
              <a:t>5</a:t>
            </a:fld>
            <a:endParaRPr lang="en-US"/>
          </a:p>
        </p:txBody>
      </p:sp>
    </p:spTree>
    <p:extLst>
      <p:ext uri="{BB962C8B-B14F-4D97-AF65-F5344CB8AC3E}">
        <p14:creationId xmlns:p14="http://schemas.microsoft.com/office/powerpoint/2010/main" val="296275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As we discuss your retirement asset options,  let’s consider their contribution,</a:t>
            </a:r>
            <a:r>
              <a:rPr lang="en-US" baseline="0" dirty="0"/>
              <a:t> accumulation and distribution tax characteristics – &lt; explain chart; make note of importance of the disclosures&gt; </a:t>
            </a:r>
          </a:p>
          <a:p>
            <a:endParaRPr lang="en-US" baseline="0" dirty="0"/>
          </a:p>
          <a:p>
            <a:r>
              <a:rPr lang="en-US" baseline="0" dirty="0"/>
              <a:t>LIFT can be a valuable retirement asset if you:</a:t>
            </a:r>
          </a:p>
          <a:p>
            <a:pPr marL="171450" indent="-171450">
              <a:buFont typeface="Arial" panose="020B0604020202020204" pitchFamily="34" charset="0"/>
              <a:buChar char="•"/>
            </a:pPr>
            <a:r>
              <a:rPr lang="en-US" baseline="0" dirty="0"/>
              <a:t>Have significant savings or investment in taxable accounts or plans</a:t>
            </a:r>
          </a:p>
          <a:p>
            <a:pPr marL="171450" indent="-171450">
              <a:buFont typeface="Arial" panose="020B0604020202020204" pitchFamily="34" charset="0"/>
              <a:buChar char="•"/>
            </a:pPr>
            <a:r>
              <a:rPr lang="en-US" baseline="0" dirty="0"/>
              <a:t>Want to provide loved ones or heirs with a tax-free benefit if you die</a:t>
            </a:r>
          </a:p>
          <a:p>
            <a:pPr marL="171450" indent="-171450">
              <a:buFont typeface="Arial" panose="020B0604020202020204" pitchFamily="34" charset="0"/>
              <a:buChar char="•"/>
            </a:pPr>
            <a:r>
              <a:rPr lang="en-US" baseline="0" dirty="0"/>
              <a:t>Value leaving a financial legacy </a:t>
            </a:r>
          </a:p>
          <a:p>
            <a:pPr marL="171450" indent="-171450">
              <a:buFont typeface="Arial" panose="020B0604020202020204" pitchFamily="34" charset="0"/>
              <a:buChar char="•"/>
            </a:pPr>
            <a:r>
              <a:rPr lang="en-US" baseline="0" dirty="0"/>
              <a:t>Want to build cash value for financial flexibility in the future</a:t>
            </a:r>
            <a:endParaRPr lang="en-US" dirty="0"/>
          </a:p>
        </p:txBody>
      </p:sp>
      <p:sp>
        <p:nvSpPr>
          <p:cNvPr id="4" name="Slide Number Placeholder 3"/>
          <p:cNvSpPr>
            <a:spLocks noGrp="1"/>
          </p:cNvSpPr>
          <p:nvPr>
            <p:ph type="sldNum" sz="quarter" idx="10"/>
          </p:nvPr>
        </p:nvSpPr>
        <p:spPr/>
        <p:txBody>
          <a:bodyPr/>
          <a:lstStyle/>
          <a:p>
            <a:fld id="{9CEF6D99-0B43-4135-9705-DF7E66F468AE}" type="slidenum">
              <a:rPr lang="en-US" smtClean="0"/>
              <a:t>6</a:t>
            </a:fld>
            <a:endParaRPr lang="en-US"/>
          </a:p>
        </p:txBody>
      </p:sp>
    </p:spTree>
    <p:extLst>
      <p:ext uri="{BB962C8B-B14F-4D97-AF65-F5344CB8AC3E}">
        <p14:creationId xmlns:p14="http://schemas.microsoft.com/office/powerpoint/2010/main" val="4021590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dirty="0"/>
              <a:t>&lt;Note to speaker: these notes are also iterated in the subsequent slides&gt;</a:t>
            </a:r>
          </a:p>
          <a:p>
            <a:endParaRPr lang="en-US" b="1" dirty="0"/>
          </a:p>
          <a:p>
            <a:r>
              <a:rPr lang="en-US" b="1" dirty="0"/>
              <a:t>Death Benefit</a:t>
            </a:r>
          </a:p>
          <a:p>
            <a:r>
              <a:rPr lang="en-US" dirty="0"/>
              <a:t>An</a:t>
            </a:r>
            <a:r>
              <a:rPr lang="en-US" baseline="0" dirty="0"/>
              <a:t> in-force, permanent life insurance policy can provide a tax-free death benefit to the beneficiaries of your policy, replacing your lost income and paying off debt. And the death benefit proceeds pass directly to beneficiaries to help avoid estate administration process delays. </a:t>
            </a:r>
          </a:p>
          <a:p>
            <a:endParaRPr lang="en-US" baseline="0" dirty="0"/>
          </a:p>
          <a:p>
            <a:r>
              <a:rPr lang="en-US" b="1" baseline="0" dirty="0"/>
              <a:t>Premium payments</a:t>
            </a:r>
          </a:p>
          <a:p>
            <a:r>
              <a:rPr lang="en-US" baseline="0" dirty="0"/>
              <a:t>By making premium payments, you’re actually purchasing a death benefit. The insurance company deducts charges from your premium payments for mortality (to fund </a:t>
            </a:r>
            <a:r>
              <a:rPr lang="en-US" sz="1200" b="0" i="0" u="none" strike="noStrike" kern="1200" baseline="0" dirty="0">
                <a:solidFill>
                  <a:schemeClr val="tx1"/>
                </a:solidFill>
                <a:latin typeface="+mn-lt"/>
                <a:ea typeface="+mn-ea"/>
                <a:cs typeface="+mn-cs"/>
              </a:rPr>
              <a:t>the death benefit) and other expenses. The remaining amounts build cash value tax-deferred as the accumulation portion of the life insurance policy.</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Cash value</a:t>
            </a:r>
          </a:p>
          <a:p>
            <a:r>
              <a:rPr lang="en-US" sz="1200" b="0" i="0" u="none" strike="noStrike" kern="1200" baseline="0" dirty="0">
                <a:solidFill>
                  <a:schemeClr val="tx1"/>
                </a:solidFill>
                <a:latin typeface="+mn-lt"/>
                <a:ea typeface="+mn-ea"/>
                <a:cs typeface="+mn-cs"/>
              </a:rPr>
              <a:t>During your working years, the cash value you build in a life insurance policy can be an important source of back-up funds. </a:t>
            </a:r>
          </a:p>
          <a:p>
            <a:r>
              <a:rPr lang="en-US" sz="1200" b="0" i="0" u="none" strike="noStrike" kern="1200" baseline="0" dirty="0">
                <a:solidFill>
                  <a:schemeClr val="tx1"/>
                </a:solidFill>
                <a:latin typeface="+mn-lt"/>
                <a:ea typeface="+mn-ea"/>
                <a:cs typeface="+mn-cs"/>
              </a:rPr>
              <a:t>We call this an “opportunity reserve” — using your policy’s cash value to help fund life moments. Like making a down payment on a cabin, purchasing a classic car or taking your teenage kids on one last family vacation.</a:t>
            </a:r>
          </a:p>
          <a:p>
            <a:r>
              <a:rPr lang="en-US" sz="1200" b="0" i="0" u="none" strike="noStrike" kern="1200" baseline="0" dirty="0">
                <a:solidFill>
                  <a:schemeClr val="tx1"/>
                </a:solidFill>
                <a:latin typeface="+mn-lt"/>
                <a:ea typeface="+mn-ea"/>
                <a:cs typeface="+mn-cs"/>
              </a:rPr>
              <a:t>And when you retire, access your cash value income-tax-free (through withdrawals and policy loans) to help supplement your income.</a:t>
            </a:r>
          </a:p>
          <a:p>
            <a:r>
              <a:rPr lang="en-US" sz="1200" b="0" i="0" u="none" strike="noStrike" kern="1200" baseline="0" dirty="0">
                <a:solidFill>
                  <a:schemeClr val="tx1"/>
                </a:solidFill>
                <a:latin typeface="+mn-lt"/>
                <a:ea typeface="+mn-ea"/>
                <a:cs typeface="+mn-cs"/>
              </a:rPr>
              <a:t>Whether it’s used as an opportunity reserve or emergency funds, well-funded,</a:t>
            </a:r>
            <a:r>
              <a:rPr lang="en-US" sz="1200" b="0" i="0" u="none" strike="noStrike" kern="120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permanent life insurance policies offer tax-deferred cash value growth, plus:</a:t>
            </a:r>
          </a:p>
          <a:p>
            <a:r>
              <a:rPr lang="en-US" sz="1200" b="1"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Tax-advantaged distributions7</a:t>
            </a:r>
          </a:p>
          <a:p>
            <a:r>
              <a:rPr lang="en-US" b="1" dirty="0"/>
              <a:t>• </a:t>
            </a:r>
            <a:r>
              <a:rPr lang="en-US" dirty="0"/>
              <a:t>No age restrictions</a:t>
            </a:r>
          </a:p>
        </p:txBody>
      </p:sp>
      <p:sp>
        <p:nvSpPr>
          <p:cNvPr id="4" name="Slide Number Placeholder 3"/>
          <p:cNvSpPr>
            <a:spLocks noGrp="1"/>
          </p:cNvSpPr>
          <p:nvPr>
            <p:ph type="sldNum" sz="quarter" idx="10"/>
          </p:nvPr>
        </p:nvSpPr>
        <p:spPr/>
        <p:txBody>
          <a:bodyPr/>
          <a:lstStyle/>
          <a:p>
            <a:fld id="{9CEF6D99-0B43-4135-9705-DF7E66F468AE}" type="slidenum">
              <a:rPr lang="en-US" smtClean="0"/>
              <a:t>7</a:t>
            </a:fld>
            <a:endParaRPr lang="en-US"/>
          </a:p>
        </p:txBody>
      </p:sp>
    </p:spTree>
    <p:extLst>
      <p:ext uri="{BB962C8B-B14F-4D97-AF65-F5344CB8AC3E}">
        <p14:creationId xmlns:p14="http://schemas.microsoft.com/office/powerpoint/2010/main" val="84063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An in-force, permanent life insurance policy can provide a tax-free death benefit to the beneficiaries of your policy, replacing your lost income and paying off debt. In addition, the death benefit proceeds pass directly to beneficiaries and help avoid the delay of the estate administration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F6D99-0B43-4135-9705-DF7E66F468A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3067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By making premium payments, you are actually purchasing a death benefit. The insurance company deducts charges from your premium payments for mortality (to fund the death benefit) and other expenses. The remaining amounts build cash value tax-deferred and is the accumulation portion of the life insurance policy.</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F6D99-0B43-4135-9705-DF7E66F468A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74023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666" y="450447"/>
            <a:ext cx="1255983" cy="378228"/>
          </a:xfrm>
          <a:prstGeom prst="rect">
            <a:avLst/>
          </a:prstGeom>
        </p:spPr>
      </p:pic>
      <p:sp>
        <p:nvSpPr>
          <p:cNvPr id="17" name="Title 1"/>
          <p:cNvSpPr>
            <a:spLocks noGrp="1"/>
          </p:cNvSpPr>
          <p:nvPr>
            <p:ph type="ctrTitle" hasCustomPrompt="1"/>
          </p:nvPr>
        </p:nvSpPr>
        <p:spPr>
          <a:xfrm>
            <a:off x="685800" y="1499616"/>
            <a:ext cx="4658484" cy="932688"/>
          </a:xfrm>
        </p:spPr>
        <p:txBody>
          <a:bodyPr anchor="t">
            <a:noAutofit/>
          </a:bodyPr>
          <a:lstStyle>
            <a:lvl1pPr algn="l">
              <a:lnSpc>
                <a:spcPts val="2475"/>
              </a:lnSpc>
              <a:defRPr sz="2400"/>
            </a:lvl1pPr>
          </a:lstStyle>
          <a:p>
            <a:r>
              <a:rPr lang="en-US" dirty="0"/>
              <a:t>Headline 32pt</a:t>
            </a:r>
            <a:br>
              <a:rPr lang="en-US" dirty="0"/>
            </a:br>
            <a:r>
              <a:rPr lang="en-US" dirty="0"/>
              <a:t>Arial bold</a:t>
            </a:r>
          </a:p>
        </p:txBody>
      </p:sp>
      <p:sp>
        <p:nvSpPr>
          <p:cNvPr id="20" name="Subtitle 2"/>
          <p:cNvSpPr>
            <a:spLocks noGrp="1"/>
          </p:cNvSpPr>
          <p:nvPr>
            <p:ph type="subTitle" idx="1" hasCustomPrompt="1"/>
          </p:nvPr>
        </p:nvSpPr>
        <p:spPr>
          <a:xfrm>
            <a:off x="685800" y="2560320"/>
            <a:ext cx="3967715" cy="576072"/>
          </a:xfrm>
        </p:spPr>
        <p:txBody>
          <a:bodyPr>
            <a:noAutofit/>
          </a:bodyPr>
          <a:lstStyle>
            <a:lvl1pPr marL="0" indent="0" algn="l">
              <a:lnSpc>
                <a:spcPts val="1650"/>
              </a:lnSpc>
              <a:buNone/>
              <a:defRPr sz="15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Kicker 20pt Arial</a:t>
            </a:r>
          </a:p>
        </p:txBody>
      </p:sp>
      <p:sp>
        <p:nvSpPr>
          <p:cNvPr id="21" name="Content Placeholder 7"/>
          <p:cNvSpPr>
            <a:spLocks noGrp="1"/>
          </p:cNvSpPr>
          <p:nvPr>
            <p:ph sz="quarter" idx="10" hasCustomPrompt="1"/>
          </p:nvPr>
        </p:nvSpPr>
        <p:spPr>
          <a:xfrm>
            <a:off x="685800" y="3758184"/>
            <a:ext cx="3475038" cy="228600"/>
          </a:xfrm>
        </p:spPr>
        <p:txBody>
          <a:bodyPr>
            <a:noAutofit/>
          </a:bodyPr>
          <a:lstStyle>
            <a:lvl1pPr marL="0" indent="0">
              <a:lnSpc>
                <a:spcPts val="1200"/>
              </a:lnSpc>
              <a:spcBef>
                <a:spcPts val="0"/>
              </a:spcBef>
              <a:buFontTx/>
              <a:buNone/>
              <a:defRPr sz="1050" b="1">
                <a:solidFill>
                  <a:schemeClr val="tx2"/>
                </a:solidFill>
              </a:defRPr>
            </a:lvl1pPr>
            <a:lvl2pPr marL="175022" indent="0">
              <a:buFontTx/>
              <a:buNone/>
              <a:defRPr sz="1050" b="1">
                <a:solidFill>
                  <a:schemeClr val="tx2"/>
                </a:solidFill>
              </a:defRPr>
            </a:lvl2pPr>
            <a:lvl3pPr marL="348854" indent="0">
              <a:buFontTx/>
              <a:buNone/>
              <a:defRPr sz="1050" b="1">
                <a:solidFill>
                  <a:schemeClr val="tx2"/>
                </a:solidFill>
              </a:defRPr>
            </a:lvl3pPr>
            <a:lvl4pPr marL="1028700" indent="0">
              <a:buFontTx/>
              <a:buNone/>
              <a:defRPr sz="1050" b="1">
                <a:solidFill>
                  <a:schemeClr val="tx2"/>
                </a:solidFill>
              </a:defRPr>
            </a:lvl4pPr>
            <a:lvl5pPr marL="1371600" indent="0">
              <a:buFontTx/>
              <a:buNone/>
              <a:defRPr sz="1050" b="1">
                <a:solidFill>
                  <a:schemeClr val="tx2"/>
                </a:solidFill>
              </a:defRPr>
            </a:lvl5pPr>
          </a:lstStyle>
          <a:p>
            <a:pPr lvl="0"/>
            <a:r>
              <a:rPr lang="en-US" dirty="0"/>
              <a:t>Presenter Name 14pt Arial bold</a:t>
            </a:r>
          </a:p>
        </p:txBody>
      </p:sp>
      <p:sp>
        <p:nvSpPr>
          <p:cNvPr id="22" name="Text Placeholder 9"/>
          <p:cNvSpPr>
            <a:spLocks noGrp="1"/>
          </p:cNvSpPr>
          <p:nvPr>
            <p:ph type="body" sz="quarter" idx="11" hasCustomPrompt="1"/>
          </p:nvPr>
        </p:nvSpPr>
        <p:spPr>
          <a:xfrm>
            <a:off x="685801" y="3986784"/>
            <a:ext cx="3475037" cy="228600"/>
          </a:xfrm>
        </p:spPr>
        <p:txBody>
          <a:bodyPr>
            <a:noAutofit/>
          </a:bodyPr>
          <a:lstStyle>
            <a:lvl1pPr marL="0" indent="0">
              <a:lnSpc>
                <a:spcPts val="1200"/>
              </a:lnSpc>
              <a:buFontTx/>
              <a:buNone/>
              <a:defRPr sz="1050">
                <a:solidFill>
                  <a:schemeClr val="tx1"/>
                </a:solidFill>
              </a:defRPr>
            </a:lvl1pPr>
            <a:lvl2pPr marL="175022" indent="0">
              <a:buFontTx/>
              <a:buNone/>
              <a:defRPr sz="1050">
                <a:solidFill>
                  <a:schemeClr val="tx1"/>
                </a:solidFill>
              </a:defRPr>
            </a:lvl2pPr>
            <a:lvl3pPr marL="348854" indent="0">
              <a:buFontTx/>
              <a:buNone/>
              <a:defRPr sz="1050">
                <a:solidFill>
                  <a:schemeClr val="tx1"/>
                </a:solidFill>
              </a:defRPr>
            </a:lvl3pPr>
            <a:lvl4pPr marL="1028700" indent="0">
              <a:buFontTx/>
              <a:buNone/>
              <a:defRPr sz="1050">
                <a:solidFill>
                  <a:schemeClr val="tx1"/>
                </a:solidFill>
              </a:defRPr>
            </a:lvl4pPr>
            <a:lvl5pPr marL="1371600" indent="0">
              <a:buFontTx/>
              <a:buNone/>
              <a:defRPr sz="1050">
                <a:solidFill>
                  <a:schemeClr val="tx1"/>
                </a:solidFill>
              </a:defRPr>
            </a:lvl5pPr>
          </a:lstStyle>
          <a:p>
            <a:pPr lvl="0"/>
            <a:r>
              <a:rPr lang="en-US" dirty="0"/>
              <a:t>Title 14pt Arial regular</a:t>
            </a:r>
          </a:p>
        </p:txBody>
      </p:sp>
      <p:sp>
        <p:nvSpPr>
          <p:cNvPr id="23" name="Content Placeholder 11"/>
          <p:cNvSpPr>
            <a:spLocks noGrp="1"/>
          </p:cNvSpPr>
          <p:nvPr>
            <p:ph sz="quarter" idx="12" hasCustomPrompt="1"/>
          </p:nvPr>
        </p:nvSpPr>
        <p:spPr>
          <a:xfrm>
            <a:off x="685800" y="4279392"/>
            <a:ext cx="3474720" cy="228600"/>
          </a:xfrm>
        </p:spPr>
        <p:txBody>
          <a:bodyPr>
            <a:noAutofit/>
          </a:bodyPr>
          <a:lstStyle>
            <a:lvl1pPr marL="0" indent="0">
              <a:lnSpc>
                <a:spcPts val="1200"/>
              </a:lnSpc>
              <a:spcBef>
                <a:spcPts val="0"/>
              </a:spcBef>
              <a:buFontTx/>
              <a:buNone/>
              <a:defRPr sz="1050" b="1">
                <a:solidFill>
                  <a:schemeClr val="tx2"/>
                </a:solidFill>
              </a:defRPr>
            </a:lvl1pPr>
            <a:lvl2pPr>
              <a:defRPr sz="1050" b="1">
                <a:solidFill>
                  <a:schemeClr val="tx1"/>
                </a:solidFill>
              </a:defRPr>
            </a:lvl2pPr>
            <a:lvl3pPr>
              <a:defRPr sz="1050" b="1">
                <a:solidFill>
                  <a:schemeClr val="tx1"/>
                </a:solidFill>
              </a:defRPr>
            </a:lvl3pPr>
            <a:lvl4pPr>
              <a:defRPr sz="1050" b="1">
                <a:solidFill>
                  <a:schemeClr val="tx1"/>
                </a:solidFill>
              </a:defRPr>
            </a:lvl4pPr>
            <a:lvl5pPr>
              <a:defRPr sz="1050" b="1">
                <a:solidFill>
                  <a:schemeClr val="tx1"/>
                </a:solidFill>
              </a:defRPr>
            </a:lvl5pPr>
          </a:lstStyle>
          <a:p>
            <a:pPr lvl="0"/>
            <a:r>
              <a:rPr lang="en-US" dirty="0"/>
              <a:t>Presenter Name 14pt Arial bold</a:t>
            </a:r>
          </a:p>
        </p:txBody>
      </p:sp>
      <p:sp>
        <p:nvSpPr>
          <p:cNvPr id="25" name="Text Placeholder 13"/>
          <p:cNvSpPr>
            <a:spLocks noGrp="1"/>
          </p:cNvSpPr>
          <p:nvPr>
            <p:ph type="body" sz="quarter" idx="13" hasCustomPrompt="1"/>
          </p:nvPr>
        </p:nvSpPr>
        <p:spPr>
          <a:xfrm>
            <a:off x="685800" y="4498848"/>
            <a:ext cx="3474720" cy="228600"/>
          </a:xfrm>
        </p:spPr>
        <p:txBody>
          <a:bodyPr>
            <a:noAutofit/>
          </a:bodyPr>
          <a:lstStyle>
            <a:lvl1pPr marL="0" indent="0">
              <a:lnSpc>
                <a:spcPts val="1200"/>
              </a:lnSpc>
              <a:buFontTx/>
              <a:buNone/>
              <a:defRPr sz="1050"/>
            </a:lvl1pPr>
            <a:lvl2pPr marL="175022" indent="0">
              <a:lnSpc>
                <a:spcPts val="1200"/>
              </a:lnSpc>
              <a:buFontTx/>
              <a:buNone/>
              <a:defRPr sz="1050"/>
            </a:lvl2pPr>
            <a:lvl3pPr marL="348854" indent="0">
              <a:lnSpc>
                <a:spcPts val="1200"/>
              </a:lnSpc>
              <a:buFontTx/>
              <a:buNone/>
              <a:defRPr sz="1050"/>
            </a:lvl3pPr>
            <a:lvl4pPr marL="1028700" indent="0">
              <a:lnSpc>
                <a:spcPts val="1200"/>
              </a:lnSpc>
              <a:buFontTx/>
              <a:buNone/>
              <a:defRPr sz="1050"/>
            </a:lvl4pPr>
            <a:lvl5pPr marL="1371600" indent="0">
              <a:lnSpc>
                <a:spcPts val="1200"/>
              </a:lnSpc>
              <a:buFontTx/>
              <a:buNone/>
              <a:defRPr sz="1050"/>
            </a:lvl5pPr>
          </a:lstStyle>
          <a:p>
            <a:pPr lvl="0"/>
            <a:r>
              <a:rPr lang="en-US" dirty="0"/>
              <a:t>Title 14pt Arial regular</a:t>
            </a:r>
          </a:p>
        </p:txBody>
      </p:sp>
      <p:sp>
        <p:nvSpPr>
          <p:cNvPr id="26" name="Content Placeholder 15"/>
          <p:cNvSpPr>
            <a:spLocks noGrp="1"/>
          </p:cNvSpPr>
          <p:nvPr>
            <p:ph sz="quarter" idx="14" hasCustomPrompt="1"/>
          </p:nvPr>
        </p:nvSpPr>
        <p:spPr>
          <a:xfrm>
            <a:off x="685800" y="4782312"/>
            <a:ext cx="3474720" cy="228600"/>
          </a:xfrm>
        </p:spPr>
        <p:txBody>
          <a:bodyPr>
            <a:noAutofit/>
          </a:bodyPr>
          <a:lstStyle>
            <a:lvl1pPr marL="0" indent="0">
              <a:lnSpc>
                <a:spcPts val="1200"/>
              </a:lnSpc>
              <a:buFontTx/>
              <a:buNone/>
              <a:defRPr sz="1050" b="1">
                <a:solidFill>
                  <a:schemeClr val="tx2"/>
                </a:solidFill>
              </a:defRPr>
            </a:lvl1pPr>
            <a:lvl2pPr marL="175022" indent="0">
              <a:lnSpc>
                <a:spcPts val="1200"/>
              </a:lnSpc>
              <a:buFontTx/>
              <a:buNone/>
              <a:defRPr sz="1050" b="1">
                <a:solidFill>
                  <a:schemeClr val="tx2"/>
                </a:solidFill>
              </a:defRPr>
            </a:lvl2pPr>
            <a:lvl3pPr marL="348854" indent="0">
              <a:lnSpc>
                <a:spcPts val="1200"/>
              </a:lnSpc>
              <a:buFontTx/>
              <a:buNone/>
              <a:defRPr sz="1050" b="1">
                <a:solidFill>
                  <a:schemeClr val="tx2"/>
                </a:solidFill>
              </a:defRPr>
            </a:lvl3pPr>
            <a:lvl4pPr marL="1028700" indent="0">
              <a:lnSpc>
                <a:spcPts val="1200"/>
              </a:lnSpc>
              <a:buFontTx/>
              <a:buNone/>
              <a:defRPr sz="1050" b="1">
                <a:solidFill>
                  <a:schemeClr val="tx2"/>
                </a:solidFill>
              </a:defRPr>
            </a:lvl4pPr>
            <a:lvl5pPr marL="1371600" indent="0">
              <a:lnSpc>
                <a:spcPts val="1200"/>
              </a:lnSpc>
              <a:buFontTx/>
              <a:buNone/>
              <a:defRPr sz="1050" b="1">
                <a:solidFill>
                  <a:schemeClr val="tx2"/>
                </a:solidFill>
              </a:defRPr>
            </a:lvl5pPr>
          </a:lstStyle>
          <a:p>
            <a:pPr lvl="0"/>
            <a:r>
              <a:rPr lang="en-US" dirty="0"/>
              <a:t>Presenter Name 14pt Arial bold</a:t>
            </a:r>
          </a:p>
        </p:txBody>
      </p:sp>
      <p:sp>
        <p:nvSpPr>
          <p:cNvPr id="27" name="Text Placeholder 17"/>
          <p:cNvSpPr>
            <a:spLocks noGrp="1"/>
          </p:cNvSpPr>
          <p:nvPr>
            <p:ph type="body" sz="quarter" idx="15" hasCustomPrompt="1"/>
          </p:nvPr>
        </p:nvSpPr>
        <p:spPr>
          <a:xfrm>
            <a:off x="685800" y="5010912"/>
            <a:ext cx="3474720" cy="228600"/>
          </a:xfrm>
        </p:spPr>
        <p:txBody>
          <a:bodyPr>
            <a:noAutofit/>
          </a:bodyPr>
          <a:lstStyle>
            <a:lvl1pPr marL="0" indent="0">
              <a:lnSpc>
                <a:spcPts val="1200"/>
              </a:lnSpc>
              <a:buFontTx/>
              <a:buNone/>
              <a:defRPr sz="1050"/>
            </a:lvl1pPr>
            <a:lvl2pPr marL="175022" indent="0">
              <a:lnSpc>
                <a:spcPts val="1200"/>
              </a:lnSpc>
              <a:buFontTx/>
              <a:buNone/>
              <a:defRPr sz="1050"/>
            </a:lvl2pPr>
            <a:lvl3pPr marL="348854" indent="0">
              <a:lnSpc>
                <a:spcPts val="1200"/>
              </a:lnSpc>
              <a:buFontTx/>
              <a:buNone/>
              <a:defRPr sz="1050"/>
            </a:lvl3pPr>
            <a:lvl4pPr marL="1028700" indent="0">
              <a:lnSpc>
                <a:spcPts val="1200"/>
              </a:lnSpc>
              <a:buFontTx/>
              <a:buNone/>
              <a:defRPr sz="1050"/>
            </a:lvl4pPr>
            <a:lvl5pPr marL="1371600" indent="0">
              <a:lnSpc>
                <a:spcPts val="1200"/>
              </a:lnSpc>
              <a:buFontTx/>
              <a:buNone/>
              <a:defRPr sz="1050"/>
            </a:lvl5pPr>
          </a:lstStyle>
          <a:p>
            <a:pPr lvl="0"/>
            <a:r>
              <a:rPr lang="en-US" dirty="0"/>
              <a:t>Title 14pt Arial regular</a:t>
            </a:r>
          </a:p>
        </p:txBody>
      </p:sp>
      <p:sp>
        <p:nvSpPr>
          <p:cNvPr id="28" name="Content Placeholder 23"/>
          <p:cNvSpPr>
            <a:spLocks noGrp="1"/>
          </p:cNvSpPr>
          <p:nvPr>
            <p:ph sz="quarter" idx="16" hasCustomPrompt="1"/>
          </p:nvPr>
        </p:nvSpPr>
        <p:spPr>
          <a:xfrm>
            <a:off x="685800" y="5568696"/>
            <a:ext cx="1746504" cy="228600"/>
          </a:xfrm>
        </p:spPr>
        <p:txBody>
          <a:bodyPr>
            <a:noAutofit/>
          </a:bodyPr>
          <a:lstStyle>
            <a:lvl1pPr marL="0" indent="0">
              <a:lnSpc>
                <a:spcPts val="750"/>
              </a:lnSpc>
              <a:spcBef>
                <a:spcPts val="0"/>
              </a:spcBef>
              <a:buFontTx/>
              <a:buNone/>
              <a:defRPr sz="600" b="1" cap="none" baseline="0">
                <a:solidFill>
                  <a:schemeClr val="tx2"/>
                </a:solidFill>
              </a:defRPr>
            </a:lvl1pPr>
            <a:lvl2pPr marL="175022" indent="0">
              <a:buFontTx/>
              <a:buNone/>
              <a:defRPr sz="600" cap="all" baseline="0">
                <a:solidFill>
                  <a:schemeClr val="tx2"/>
                </a:solidFill>
              </a:defRPr>
            </a:lvl2pPr>
            <a:lvl3pPr marL="348854" indent="0">
              <a:buFontTx/>
              <a:buNone/>
              <a:defRPr sz="600" cap="all" baseline="0">
                <a:solidFill>
                  <a:schemeClr val="tx2"/>
                </a:solidFill>
              </a:defRPr>
            </a:lvl3pPr>
            <a:lvl4pPr marL="1028700" indent="0">
              <a:buFontTx/>
              <a:buNone/>
              <a:defRPr sz="600" cap="all" baseline="0">
                <a:solidFill>
                  <a:schemeClr val="tx2"/>
                </a:solidFill>
              </a:defRPr>
            </a:lvl4pPr>
            <a:lvl5pPr marL="1371600" indent="0">
              <a:buFontTx/>
              <a:buNone/>
              <a:defRPr sz="600" cap="all" baseline="0">
                <a:solidFill>
                  <a:schemeClr val="tx2"/>
                </a:solidFill>
              </a:defRPr>
            </a:lvl5pPr>
          </a:lstStyle>
          <a:p>
            <a:pPr lvl="0"/>
            <a:r>
              <a:rPr lang="en-US" dirty="0"/>
              <a:t>Click to add date</a:t>
            </a:r>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2693" y="456798"/>
            <a:ext cx="4601308" cy="6058182"/>
          </a:xfrm>
          <a:prstGeom prst="rect">
            <a:avLst/>
          </a:prstGeom>
        </p:spPr>
      </p:pic>
    </p:spTree>
    <p:extLst>
      <p:ext uri="{BB962C8B-B14F-4D97-AF65-F5344CB8AC3E}">
        <p14:creationId xmlns:p14="http://schemas.microsoft.com/office/powerpoint/2010/main" val="3002716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arge text statement divider page (Grass)">
    <p:spTree>
      <p:nvGrpSpPr>
        <p:cNvPr id="1" name=""/>
        <p:cNvGrpSpPr/>
        <p:nvPr/>
      </p:nvGrpSpPr>
      <p:grpSpPr>
        <a:xfrm>
          <a:off x="0" y="0"/>
          <a:ext cx="0" cy="0"/>
          <a:chOff x="0" y="0"/>
          <a:chExt cx="0" cy="0"/>
        </a:xfrm>
      </p:grpSpPr>
      <p:sp>
        <p:nvSpPr>
          <p:cNvPr id="4" name="Rectangle 3"/>
          <p:cNvSpPr/>
          <p:nvPr/>
        </p:nvSpPr>
        <p:spPr>
          <a:xfrm>
            <a:off x="228600" y="1295400"/>
            <a:ext cx="8686800"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itle 1"/>
          <p:cNvSpPr>
            <a:spLocks noGrp="1"/>
          </p:cNvSpPr>
          <p:nvPr>
            <p:ph type="title" hasCustomPrompt="1"/>
          </p:nvPr>
        </p:nvSpPr>
        <p:spPr>
          <a:xfrm>
            <a:off x="685800" y="1709739"/>
            <a:ext cx="4557712" cy="4757563"/>
          </a:xfrm>
        </p:spPr>
        <p:txBody>
          <a:bodyPr anchor="b">
            <a:noAutofit/>
          </a:bodyPr>
          <a:lstStyle>
            <a:lvl1pPr>
              <a:lnSpc>
                <a:spcPts val="4725"/>
              </a:lnSpc>
              <a:defRPr sz="4950">
                <a:solidFill>
                  <a:schemeClr val="bg1"/>
                </a:solidFill>
              </a:defRPr>
            </a:lvl1pPr>
          </a:lstStyle>
          <a:p>
            <a:r>
              <a:rPr lang="en-US" dirty="0"/>
              <a:t>Chapter </a:t>
            </a:r>
            <a:br>
              <a:rPr lang="en-US" dirty="0"/>
            </a:br>
            <a:r>
              <a:rPr lang="en-US" dirty="0"/>
              <a:t>slide </a:t>
            </a:r>
            <a:br>
              <a:rPr lang="en-US" dirty="0"/>
            </a:br>
            <a:r>
              <a:rPr lang="en-US" dirty="0"/>
              <a:t>66pt</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1669982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arge quote divider page">
    <p:spTree>
      <p:nvGrpSpPr>
        <p:cNvPr id="1" name=""/>
        <p:cNvGrpSpPr/>
        <p:nvPr/>
      </p:nvGrpSpPr>
      <p:grpSpPr>
        <a:xfrm>
          <a:off x="0" y="0"/>
          <a:ext cx="0" cy="0"/>
          <a:chOff x="0" y="0"/>
          <a:chExt cx="0" cy="0"/>
        </a:xfrm>
      </p:grpSpPr>
      <p:sp>
        <p:nvSpPr>
          <p:cNvPr id="8" name="Rectangle 7"/>
          <p:cNvSpPr/>
          <p:nvPr/>
        </p:nvSpPr>
        <p:spPr>
          <a:xfrm>
            <a:off x="228600" y="1298448"/>
            <a:ext cx="86868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350"/>
          </a:p>
        </p:txBody>
      </p:sp>
      <p:sp>
        <p:nvSpPr>
          <p:cNvPr id="10" name="Title 1"/>
          <p:cNvSpPr>
            <a:spLocks noGrp="1"/>
          </p:cNvSpPr>
          <p:nvPr>
            <p:ph type="title" hasCustomPrompt="1"/>
          </p:nvPr>
        </p:nvSpPr>
        <p:spPr>
          <a:xfrm>
            <a:off x="1219200" y="1920240"/>
            <a:ext cx="6576060" cy="3639312"/>
          </a:xfrm>
        </p:spPr>
        <p:txBody>
          <a:bodyPr anchor="t">
            <a:noAutofit/>
          </a:bodyPr>
          <a:lstStyle>
            <a:lvl1pPr>
              <a:lnSpc>
                <a:spcPts val="3375"/>
              </a:lnSpc>
              <a:defRPr sz="3000" baseline="0">
                <a:solidFill>
                  <a:schemeClr val="bg1"/>
                </a:solidFill>
              </a:defRPr>
            </a:lvl1pPr>
          </a:lstStyle>
          <a:p>
            <a:r>
              <a:rPr lang="en-US" dirty="0"/>
              <a:t>Large statement message</a:t>
            </a:r>
            <a:br>
              <a:rPr lang="en-US" dirty="0"/>
            </a:br>
            <a:r>
              <a:rPr lang="en-US" dirty="0"/>
              <a:t>or pull quote 40pt </a:t>
            </a:r>
            <a:r>
              <a:rPr lang="en-US" dirty="0" err="1"/>
              <a:t>arial</a:t>
            </a:r>
            <a:r>
              <a:rPr lang="en-US" dirty="0"/>
              <a:t> regular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non </a:t>
            </a:r>
            <a:r>
              <a:rPr lang="en-US" dirty="0" err="1"/>
              <a:t>ped</a:t>
            </a:r>
            <a:r>
              <a:rPr lang="en-US" dirty="0"/>
              <a:t> </a:t>
            </a:r>
            <a:r>
              <a:rPr lang="en-US" dirty="0" err="1"/>
              <a:t>bumh</a:t>
            </a:r>
            <a:r>
              <a:rPr lang="en-US" dirty="0"/>
              <a:t> </a:t>
            </a:r>
            <a:r>
              <a:rPr lang="en-US" dirty="0" err="1"/>
              <a:t>incto</a:t>
            </a:r>
            <a:r>
              <a:rPr lang="en-US" dirty="0"/>
              <a:t> dolor intis.”</a:t>
            </a:r>
          </a:p>
        </p:txBody>
      </p:sp>
      <p:sp>
        <p:nvSpPr>
          <p:cNvPr id="11" name="object 3"/>
          <p:cNvSpPr txBox="1"/>
          <p:nvPr/>
        </p:nvSpPr>
        <p:spPr>
          <a:xfrm>
            <a:off x="589497" y="1669154"/>
            <a:ext cx="558800" cy="1166986"/>
          </a:xfrm>
          <a:prstGeom prst="rect">
            <a:avLst/>
          </a:prstGeom>
        </p:spPr>
        <p:txBody>
          <a:bodyPr vert="horz" wrap="square" lIns="0" tIns="9525" rIns="0" bIns="0" rtlCol="0">
            <a:spAutoFit/>
          </a:bodyPr>
          <a:lstStyle/>
          <a:p>
            <a:pPr marL="9525">
              <a:lnSpc>
                <a:spcPct val="100000"/>
              </a:lnSpc>
              <a:spcBef>
                <a:spcPts val="75"/>
              </a:spcBef>
            </a:pPr>
            <a:r>
              <a:rPr sz="7500" b="1" dirty="0">
                <a:solidFill>
                  <a:srgbClr val="FFFFFF"/>
                </a:solidFill>
                <a:latin typeface="+mj-lt"/>
                <a:cs typeface="HurmeGeometricSans3-SemiBold"/>
              </a:rPr>
              <a:t>“</a:t>
            </a:r>
            <a:endParaRPr sz="7500" dirty="0">
              <a:latin typeface="+mj-lt"/>
              <a:cs typeface="HurmeGeometricSans3-SemiBold"/>
            </a:endParaRPr>
          </a:p>
        </p:txBody>
      </p:sp>
      <p:sp>
        <p:nvSpPr>
          <p:cNvPr id="12" name="Text Placeholder 3"/>
          <p:cNvSpPr>
            <a:spLocks noGrp="1"/>
          </p:cNvSpPr>
          <p:nvPr>
            <p:ph type="body" sz="quarter" idx="10" hasCustomPrompt="1"/>
          </p:nvPr>
        </p:nvSpPr>
        <p:spPr>
          <a:xfrm>
            <a:off x="1219201" y="5621340"/>
            <a:ext cx="2224088" cy="309905"/>
          </a:xfrm>
        </p:spPr>
        <p:txBody>
          <a:bodyPr>
            <a:noAutofit/>
          </a:bodyPr>
          <a:lstStyle>
            <a:lvl1pPr marL="0" indent="0">
              <a:lnSpc>
                <a:spcPts val="750"/>
              </a:lnSpc>
              <a:spcBef>
                <a:spcPts val="0"/>
              </a:spcBef>
              <a:buNone/>
              <a:defRPr sz="1200" b="1" baseline="0">
                <a:solidFill>
                  <a:schemeClr val="tx2"/>
                </a:solidFill>
              </a:defRPr>
            </a:lvl1pPr>
            <a:lvl2pPr marL="175022" indent="0">
              <a:buNone/>
              <a:defRPr sz="675" b="1">
                <a:solidFill>
                  <a:schemeClr val="tx2"/>
                </a:solidFill>
              </a:defRPr>
            </a:lvl2pPr>
            <a:lvl3pPr marL="348854" indent="0">
              <a:buNone/>
              <a:defRPr sz="675" b="1">
                <a:solidFill>
                  <a:schemeClr val="tx2"/>
                </a:solidFill>
              </a:defRPr>
            </a:lvl3pPr>
            <a:lvl4pPr marL="1028700" indent="0">
              <a:buNone/>
              <a:defRPr sz="675" b="1">
                <a:solidFill>
                  <a:schemeClr val="tx2"/>
                </a:solidFill>
              </a:defRPr>
            </a:lvl4pPr>
            <a:lvl5pPr marL="1371600" indent="0">
              <a:buNone/>
              <a:defRPr sz="675" b="1">
                <a:solidFill>
                  <a:schemeClr val="tx2"/>
                </a:solidFill>
              </a:defRPr>
            </a:lvl5pPr>
          </a:lstStyle>
          <a:p>
            <a:pPr lvl="0"/>
            <a:r>
              <a:rPr lang="en-US" dirty="0"/>
              <a:t>FIRSTNAME LASTNAME</a:t>
            </a:r>
          </a:p>
        </p:txBody>
      </p:sp>
    </p:spTree>
    <p:extLst>
      <p:ext uri="{BB962C8B-B14F-4D97-AF65-F5344CB8AC3E}">
        <p14:creationId xmlns:p14="http://schemas.microsoft.com/office/powerpoint/2010/main" val="1200428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ntroduction page">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85800" y="1447800"/>
            <a:ext cx="7772400" cy="960120"/>
          </a:xfrm>
        </p:spPr>
        <p:txBody>
          <a:bodyPr>
            <a:noAutofit/>
          </a:bodyPr>
          <a:lstStyle>
            <a:lvl1pPr>
              <a:defRPr/>
            </a:lvl1pPr>
          </a:lstStyle>
          <a:p>
            <a:r>
              <a:rPr lang="en-US" dirty="0"/>
              <a:t>Headline 30pt</a:t>
            </a:r>
            <a:br>
              <a:rPr lang="en-US" dirty="0"/>
            </a:br>
            <a:r>
              <a:rPr lang="en-US" dirty="0"/>
              <a:t>Arial bold</a:t>
            </a:r>
          </a:p>
        </p:txBody>
      </p:sp>
      <p:sp>
        <p:nvSpPr>
          <p:cNvPr id="6" name="Content Placeholder 2"/>
          <p:cNvSpPr>
            <a:spLocks noGrp="1"/>
          </p:cNvSpPr>
          <p:nvPr>
            <p:ph idx="1" hasCustomPrompt="1"/>
          </p:nvPr>
        </p:nvSpPr>
        <p:spPr>
          <a:xfrm>
            <a:off x="685800" y="2526792"/>
            <a:ext cx="7772400" cy="2724912"/>
          </a:xfrm>
        </p:spPr>
        <p:txBody>
          <a:bodyPr>
            <a:noAutofit/>
          </a:bodyPr>
          <a:lstStyle>
            <a:lvl1pPr marL="178594" indent="-178594">
              <a:buFont typeface="Arial" panose="020B0604020202020204" pitchFamily="34" charset="0"/>
              <a:buChar char="•"/>
              <a:defRPr>
                <a:solidFill>
                  <a:schemeClr val="accent5"/>
                </a:solidFill>
              </a:defRPr>
            </a:lvl1pPr>
            <a:lvl2pPr>
              <a:defRPr>
                <a:solidFill>
                  <a:schemeClr val="accent5"/>
                </a:solidFill>
              </a:defRPr>
            </a:lvl2pPr>
            <a:lvl3pPr>
              <a:defRPr>
                <a:solidFill>
                  <a:schemeClr val="accent5"/>
                </a:solidFill>
              </a:defRPr>
            </a:lvl3pPr>
          </a:lstStyle>
          <a:p>
            <a:pPr lvl="0"/>
            <a:r>
              <a:rPr lang="en-US" dirty="0"/>
              <a:t>Body 24pt </a:t>
            </a:r>
          </a:p>
          <a:p>
            <a:pPr lvl="1"/>
            <a:r>
              <a:rPr lang="en-US" dirty="0"/>
              <a:t>Second level</a:t>
            </a:r>
          </a:p>
          <a:p>
            <a:pPr lvl="2"/>
            <a:r>
              <a:rPr lang="en-US" dirty="0"/>
              <a:t>Third level</a:t>
            </a:r>
          </a:p>
        </p:txBody>
      </p:sp>
      <p:sp>
        <p:nvSpPr>
          <p:cNvPr id="8" name="object 3"/>
          <p:cNvSpPr/>
          <p:nvPr/>
        </p:nvSpPr>
        <p:spPr>
          <a:xfrm>
            <a:off x="342900" y="1295401"/>
            <a:ext cx="8462772"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0"/>
          </a:p>
        </p:txBody>
      </p:sp>
    </p:spTree>
    <p:extLst>
      <p:ext uri="{BB962C8B-B14F-4D97-AF65-F5344CB8AC3E}">
        <p14:creationId xmlns:p14="http://schemas.microsoft.com/office/powerpoint/2010/main" val="2016657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685800" y="1447800"/>
            <a:ext cx="80010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685800" y="2526792"/>
            <a:ext cx="7800975" cy="2724912"/>
          </a:xfrm>
        </p:spPr>
        <p:txBody>
          <a:bodyPr>
            <a:noAutofit/>
          </a:bodyPr>
          <a:lstStyle>
            <a:lvl1pPr marL="0" indent="0">
              <a:buFontTx/>
              <a:buNone/>
              <a:defRPr>
                <a:solidFill>
                  <a:schemeClr val="accent5"/>
                </a:solidFill>
              </a:defRPr>
            </a:lvl1pPr>
          </a:lstStyle>
          <a:p>
            <a:pPr lvl="0"/>
            <a:r>
              <a:rPr lang="en-US" dirty="0"/>
              <a:t>Intro copy 24pt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5" name="object 3"/>
          <p:cNvSpPr/>
          <p:nvPr/>
        </p:nvSpPr>
        <p:spPr>
          <a:xfrm>
            <a:off x="342900" y="1295401"/>
            <a:ext cx="8462772"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0"/>
          </a:p>
        </p:txBody>
      </p:sp>
    </p:spTree>
    <p:extLst>
      <p:ext uri="{BB962C8B-B14F-4D97-AF65-F5344CB8AC3E}">
        <p14:creationId xmlns:p14="http://schemas.microsoft.com/office/powerpoint/2010/main" val="3024356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ntroduction page with graphic (i.e. high-impact graph or icon)">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85800" y="1447800"/>
            <a:ext cx="3829050" cy="960120"/>
          </a:xfrm>
        </p:spPr>
        <p:txBody>
          <a:bodyPr>
            <a:noAutofit/>
          </a:bodyPr>
          <a:lstStyle>
            <a:lvl1pPr>
              <a:defRPr/>
            </a:lvl1pPr>
          </a:lstStyle>
          <a:p>
            <a:r>
              <a:rPr lang="en-US" dirty="0"/>
              <a:t>Headline 30pt</a:t>
            </a:r>
            <a:br>
              <a:rPr lang="en-US" dirty="0"/>
            </a:br>
            <a:r>
              <a:rPr lang="en-US" dirty="0"/>
              <a:t>Arial bold</a:t>
            </a:r>
          </a:p>
        </p:txBody>
      </p:sp>
      <p:sp>
        <p:nvSpPr>
          <p:cNvPr id="8" name="Content Placeholder 2"/>
          <p:cNvSpPr>
            <a:spLocks noGrp="1"/>
          </p:cNvSpPr>
          <p:nvPr>
            <p:ph idx="1" hasCustomPrompt="1"/>
          </p:nvPr>
        </p:nvSpPr>
        <p:spPr>
          <a:xfrm>
            <a:off x="685800" y="2526792"/>
            <a:ext cx="3829050" cy="2724912"/>
          </a:xfrm>
        </p:spPr>
        <p:txBody>
          <a:bodyPr>
            <a:noAutofit/>
          </a:bodyPr>
          <a:lstStyle>
            <a:lvl1pPr marL="0" indent="0">
              <a:buFontTx/>
              <a:buNone/>
              <a:defRPr baseline="0"/>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9" name="Chart Placeholder 4"/>
          <p:cNvSpPr>
            <a:spLocks noGrp="1"/>
          </p:cNvSpPr>
          <p:nvPr>
            <p:ph type="chart" sz="quarter" idx="10"/>
          </p:nvPr>
        </p:nvSpPr>
        <p:spPr>
          <a:xfrm>
            <a:off x="4629150" y="2042162"/>
            <a:ext cx="4171950" cy="3622675"/>
          </a:xfrm>
        </p:spPr>
        <p:txBody>
          <a:bodyPr anchor="ctr">
            <a:normAutofit/>
          </a:bodyPr>
          <a:lstStyle>
            <a:lvl1pPr marL="0" indent="0">
              <a:buFontTx/>
              <a:buNone/>
              <a:defRPr sz="900"/>
            </a:lvl1pPr>
          </a:lstStyle>
          <a:p>
            <a:r>
              <a:rPr lang="en-US"/>
              <a:t>Click icon to add chart</a:t>
            </a:r>
            <a:endParaRPr lang="en-US" dirty="0"/>
          </a:p>
        </p:txBody>
      </p:sp>
      <p:sp>
        <p:nvSpPr>
          <p:cNvPr id="10" name="object 3"/>
          <p:cNvSpPr/>
          <p:nvPr/>
        </p:nvSpPr>
        <p:spPr>
          <a:xfrm>
            <a:off x="342900" y="1295401"/>
            <a:ext cx="8462772"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0"/>
          </a:p>
        </p:txBody>
      </p:sp>
    </p:spTree>
    <p:extLst>
      <p:ext uri="{BB962C8B-B14F-4D97-AF65-F5344CB8AC3E}">
        <p14:creationId xmlns:p14="http://schemas.microsoft.com/office/powerpoint/2010/main" val="3760368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tandard high-level overview with bullets">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85801" y="1447800"/>
            <a:ext cx="8097116" cy="960120"/>
          </a:xfrm>
        </p:spPr>
        <p:txBody>
          <a:bodyPr>
            <a:noAutofit/>
          </a:bodyPr>
          <a:lstStyle/>
          <a:p>
            <a:r>
              <a:rPr lang="en-US" dirty="0"/>
              <a:t>Headline 30pt</a:t>
            </a:r>
            <a:br>
              <a:rPr lang="en-US" dirty="0"/>
            </a:br>
            <a:r>
              <a:rPr lang="en-US" dirty="0"/>
              <a:t>Arial bold</a:t>
            </a:r>
          </a:p>
        </p:txBody>
      </p:sp>
      <p:sp>
        <p:nvSpPr>
          <p:cNvPr id="7" name="Content Placeholder 2"/>
          <p:cNvSpPr>
            <a:spLocks noGrp="1"/>
          </p:cNvSpPr>
          <p:nvPr>
            <p:ph sz="half" idx="1" hasCustomPrompt="1"/>
          </p:nvPr>
        </p:nvSpPr>
        <p:spPr>
          <a:xfrm>
            <a:off x="685801" y="2526793"/>
            <a:ext cx="8153400" cy="941832"/>
          </a:xfrm>
        </p:spPr>
        <p:txBody>
          <a:bodyPr>
            <a:noAutofit/>
          </a:bodyPr>
          <a:lstStyle>
            <a:lvl1pPr marL="0" indent="0">
              <a:buFontTx/>
              <a:buNone/>
              <a:defRPr b="1" baseline="0">
                <a:solidFill>
                  <a:schemeClr val="accent2"/>
                </a:solidFill>
              </a:defRPr>
            </a:lvl1pPr>
            <a:lvl2pPr marL="175022" indent="0">
              <a:buFontTx/>
              <a:buNone/>
              <a:defRPr/>
            </a:lvl2pPr>
            <a:lvl3pPr marL="348854" indent="0">
              <a:buFontTx/>
              <a:buNone/>
              <a:defRPr/>
            </a:lvl3pPr>
            <a:lvl4pPr marL="1028700" indent="0">
              <a:buFontTx/>
              <a:buNone/>
              <a:defRPr/>
            </a:lvl4pPr>
            <a:lvl5pPr marL="1371600" indent="0">
              <a:buFontTx/>
              <a:buNone/>
              <a:defRPr/>
            </a:lvl5pPr>
          </a:lstStyle>
          <a:p>
            <a:pPr lvl="0"/>
            <a:r>
              <a:rPr lang="en-US" dirty="0"/>
              <a:t>Intro copy 24pt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9" name="Content Placeholder 3"/>
          <p:cNvSpPr>
            <a:spLocks noGrp="1"/>
          </p:cNvSpPr>
          <p:nvPr>
            <p:ph sz="half" idx="2" hasCustomPrompt="1"/>
          </p:nvPr>
        </p:nvSpPr>
        <p:spPr>
          <a:xfrm>
            <a:off x="685801" y="3633218"/>
            <a:ext cx="2514600" cy="1883061"/>
          </a:xfrm>
        </p:spPr>
        <p:txBody>
          <a:bodyPr numCol="1">
            <a:noAutofit/>
          </a:bodyPr>
          <a:lstStyle>
            <a:lvl1pPr marL="0" marR="0" indent="0" algn="l" defTabSz="685800" rtl="0" eaLnBrk="1" fontAlgn="auto" latinLnBrk="0" hangingPunct="1">
              <a:lnSpc>
                <a:spcPts val="1650"/>
              </a:lnSpc>
              <a:spcBef>
                <a:spcPts val="750"/>
              </a:spcBef>
              <a:spcAft>
                <a:spcPts val="0"/>
              </a:spcAft>
              <a:buClrTx/>
              <a:buSzTx/>
              <a:buFontTx/>
              <a:buNone/>
              <a:tabLst/>
              <a:defRPr sz="15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0" name="Content Placeholder 3"/>
          <p:cNvSpPr>
            <a:spLocks noGrp="1"/>
          </p:cNvSpPr>
          <p:nvPr>
            <p:ph sz="half" idx="10" hasCustomPrompt="1"/>
          </p:nvPr>
        </p:nvSpPr>
        <p:spPr>
          <a:xfrm>
            <a:off x="3314700" y="3633218"/>
            <a:ext cx="2514600" cy="1883061"/>
          </a:xfrm>
        </p:spPr>
        <p:txBody>
          <a:bodyPr numCol="1">
            <a:noAutofit/>
          </a:bodyPr>
          <a:lstStyle>
            <a:lvl1pPr marL="0" marR="0" indent="0" algn="l" defTabSz="685800" rtl="0" eaLnBrk="1" fontAlgn="auto" latinLnBrk="0" hangingPunct="1">
              <a:lnSpc>
                <a:spcPts val="1650"/>
              </a:lnSpc>
              <a:spcBef>
                <a:spcPts val="750"/>
              </a:spcBef>
              <a:spcAft>
                <a:spcPts val="0"/>
              </a:spcAft>
              <a:buClrTx/>
              <a:buSzTx/>
              <a:buFontTx/>
              <a:buNone/>
              <a:tabLst/>
              <a:defRPr sz="15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1" name="Content Placeholder 3"/>
          <p:cNvSpPr>
            <a:spLocks noGrp="1"/>
          </p:cNvSpPr>
          <p:nvPr>
            <p:ph sz="half" idx="11" hasCustomPrompt="1"/>
          </p:nvPr>
        </p:nvSpPr>
        <p:spPr>
          <a:xfrm>
            <a:off x="5943600" y="3633218"/>
            <a:ext cx="2514600" cy="1883061"/>
          </a:xfrm>
        </p:spPr>
        <p:txBody>
          <a:bodyPr numCol="1">
            <a:noAutofit/>
          </a:bodyPr>
          <a:lstStyle>
            <a:lvl1pPr marL="0" marR="0" indent="0" algn="l" defTabSz="685800" rtl="0" eaLnBrk="1" fontAlgn="auto" latinLnBrk="0" hangingPunct="1">
              <a:lnSpc>
                <a:spcPts val="1650"/>
              </a:lnSpc>
              <a:spcBef>
                <a:spcPts val="750"/>
              </a:spcBef>
              <a:spcAft>
                <a:spcPts val="0"/>
              </a:spcAft>
              <a:buClrTx/>
              <a:buSzTx/>
              <a:buFontTx/>
              <a:buNone/>
              <a:tabLst/>
              <a:defRPr sz="15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2" name="object 3"/>
          <p:cNvSpPr/>
          <p:nvPr/>
        </p:nvSpPr>
        <p:spPr>
          <a:xfrm>
            <a:off x="342900" y="1295401"/>
            <a:ext cx="8462772"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0"/>
          </a:p>
        </p:txBody>
      </p:sp>
    </p:spTree>
    <p:extLst>
      <p:ext uri="{BB962C8B-B14F-4D97-AF65-F5344CB8AC3E}">
        <p14:creationId xmlns:p14="http://schemas.microsoft.com/office/powerpoint/2010/main" val="2936993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ree-column page showing more information">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85800" y="1447800"/>
            <a:ext cx="8153400" cy="960120"/>
          </a:xfrm>
        </p:spPr>
        <p:txBody>
          <a:bodyPr>
            <a:noAutofit/>
          </a:bodyPr>
          <a:lstStyle>
            <a:lvl1pPr>
              <a:defRPr/>
            </a:lvl1pPr>
          </a:lstStyle>
          <a:p>
            <a:r>
              <a:rPr lang="en-US" dirty="0"/>
              <a:t>Headline 30pt</a:t>
            </a:r>
            <a:br>
              <a:rPr lang="en-US" dirty="0"/>
            </a:br>
            <a:r>
              <a:rPr lang="en-US" dirty="0"/>
              <a:t>Arial bold</a:t>
            </a:r>
          </a:p>
        </p:txBody>
      </p:sp>
      <p:sp>
        <p:nvSpPr>
          <p:cNvPr id="14" name="Content Placeholder 2"/>
          <p:cNvSpPr>
            <a:spLocks noGrp="1"/>
          </p:cNvSpPr>
          <p:nvPr>
            <p:ph sz="half" idx="1" hasCustomPrompt="1"/>
          </p:nvPr>
        </p:nvSpPr>
        <p:spPr>
          <a:xfrm>
            <a:off x="685800" y="2526794"/>
            <a:ext cx="2514600" cy="1133855"/>
          </a:xfrm>
        </p:spPr>
        <p:txBody>
          <a:bodyPr>
            <a:normAutofit/>
          </a:bodyPr>
          <a:lstStyle>
            <a:lvl1pPr marL="0" indent="0" algn="l">
              <a:lnSpc>
                <a:spcPts val="9000"/>
              </a:lnSpc>
              <a:spcBef>
                <a:spcPts val="0"/>
              </a:spcBef>
              <a:buFontTx/>
              <a:buNone/>
              <a:defRPr sz="9000" b="1" baseline="0"/>
            </a:lvl1pPr>
            <a:lvl2pPr marL="175022" indent="0">
              <a:buFontTx/>
              <a:buNone/>
              <a:defRPr/>
            </a:lvl2pPr>
            <a:lvl3pPr marL="348854" indent="0">
              <a:buFontTx/>
              <a:buNone/>
              <a:defRPr/>
            </a:lvl3pPr>
            <a:lvl4pPr marL="1028700" indent="0">
              <a:buFontTx/>
              <a:buNone/>
              <a:defRPr/>
            </a:lvl4pPr>
            <a:lvl5pPr marL="1371600" indent="0">
              <a:buFontTx/>
              <a:buNone/>
              <a:defRPr/>
            </a:lvl5pPr>
          </a:lstStyle>
          <a:p>
            <a:pPr lvl="0"/>
            <a:r>
              <a:rPr lang="en-US" dirty="0"/>
              <a:t>1</a:t>
            </a:r>
          </a:p>
        </p:txBody>
      </p:sp>
      <p:sp>
        <p:nvSpPr>
          <p:cNvPr id="15" name="Content Placeholder 3"/>
          <p:cNvSpPr>
            <a:spLocks noGrp="1"/>
          </p:cNvSpPr>
          <p:nvPr>
            <p:ph sz="half" idx="2" hasCustomPrompt="1"/>
          </p:nvPr>
        </p:nvSpPr>
        <p:spPr>
          <a:xfrm>
            <a:off x="685800" y="3770378"/>
            <a:ext cx="2514600" cy="1883061"/>
          </a:xfrm>
        </p:spPr>
        <p:txBody>
          <a:bodyPr numCol="1">
            <a:noAutofit/>
          </a:bodyPr>
          <a:lstStyle>
            <a:lvl1pPr marL="0" marR="0" indent="0" algn="l" defTabSz="685800" rtl="0" eaLnBrk="1" fontAlgn="auto" latinLnBrk="0" hangingPunct="1">
              <a:lnSpc>
                <a:spcPts val="1650"/>
              </a:lnSpc>
              <a:spcBef>
                <a:spcPts val="750"/>
              </a:spcBef>
              <a:spcAft>
                <a:spcPts val="0"/>
              </a:spcAft>
              <a:buClrTx/>
              <a:buSzTx/>
              <a:buFontTx/>
              <a:buNone/>
              <a:tabLst/>
              <a:defRPr sz="15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6" name="Content Placeholder 2"/>
          <p:cNvSpPr>
            <a:spLocks noGrp="1"/>
          </p:cNvSpPr>
          <p:nvPr>
            <p:ph sz="half" idx="10" hasCustomPrompt="1"/>
          </p:nvPr>
        </p:nvSpPr>
        <p:spPr>
          <a:xfrm>
            <a:off x="3314700" y="2526794"/>
            <a:ext cx="2514600" cy="1133855"/>
          </a:xfrm>
        </p:spPr>
        <p:txBody>
          <a:bodyPr>
            <a:normAutofit/>
          </a:bodyPr>
          <a:lstStyle>
            <a:lvl1pPr marL="0" indent="0" algn="l">
              <a:lnSpc>
                <a:spcPts val="9000"/>
              </a:lnSpc>
              <a:spcBef>
                <a:spcPts val="0"/>
              </a:spcBef>
              <a:buFontTx/>
              <a:buNone/>
              <a:defRPr sz="9000" b="1" baseline="0">
                <a:solidFill>
                  <a:schemeClr val="bg2"/>
                </a:solidFill>
              </a:defRPr>
            </a:lvl1pPr>
            <a:lvl2pPr marL="175022" indent="0">
              <a:buFontTx/>
              <a:buNone/>
              <a:defRPr/>
            </a:lvl2pPr>
            <a:lvl3pPr marL="348854" indent="0">
              <a:buFontTx/>
              <a:buNone/>
              <a:defRPr/>
            </a:lvl3pPr>
            <a:lvl4pPr marL="1028700" indent="0">
              <a:buFontTx/>
              <a:buNone/>
              <a:defRPr/>
            </a:lvl4pPr>
            <a:lvl5pPr marL="1371600" indent="0">
              <a:buFontTx/>
              <a:buNone/>
              <a:defRPr/>
            </a:lvl5pPr>
          </a:lstStyle>
          <a:p>
            <a:pPr lvl="0"/>
            <a:r>
              <a:rPr lang="en-US" dirty="0"/>
              <a:t>2</a:t>
            </a:r>
          </a:p>
        </p:txBody>
      </p:sp>
      <p:sp>
        <p:nvSpPr>
          <p:cNvPr id="18" name="Content Placeholder 2"/>
          <p:cNvSpPr>
            <a:spLocks noGrp="1"/>
          </p:cNvSpPr>
          <p:nvPr>
            <p:ph sz="half" idx="11" hasCustomPrompt="1"/>
          </p:nvPr>
        </p:nvSpPr>
        <p:spPr>
          <a:xfrm>
            <a:off x="5943600" y="2526794"/>
            <a:ext cx="2514600" cy="1133855"/>
          </a:xfrm>
        </p:spPr>
        <p:txBody>
          <a:bodyPr>
            <a:normAutofit/>
          </a:bodyPr>
          <a:lstStyle>
            <a:lvl1pPr marL="0" indent="0" algn="l">
              <a:lnSpc>
                <a:spcPts val="9000"/>
              </a:lnSpc>
              <a:spcBef>
                <a:spcPts val="0"/>
              </a:spcBef>
              <a:buFontTx/>
              <a:buNone/>
              <a:defRPr sz="9000" b="1" baseline="0">
                <a:solidFill>
                  <a:schemeClr val="accent1"/>
                </a:solidFill>
              </a:defRPr>
            </a:lvl1pPr>
            <a:lvl2pPr marL="175022" indent="0">
              <a:buFontTx/>
              <a:buNone/>
              <a:defRPr/>
            </a:lvl2pPr>
            <a:lvl3pPr marL="348854" indent="0">
              <a:buFontTx/>
              <a:buNone/>
              <a:defRPr/>
            </a:lvl3pPr>
            <a:lvl4pPr marL="1028700" indent="0">
              <a:buFontTx/>
              <a:buNone/>
              <a:defRPr/>
            </a:lvl4pPr>
            <a:lvl5pPr marL="1371600" indent="0">
              <a:buFontTx/>
              <a:buNone/>
              <a:defRPr/>
            </a:lvl5pPr>
          </a:lstStyle>
          <a:p>
            <a:pPr lvl="0"/>
            <a:r>
              <a:rPr lang="en-US" dirty="0"/>
              <a:t>3</a:t>
            </a:r>
          </a:p>
        </p:txBody>
      </p:sp>
      <p:sp>
        <p:nvSpPr>
          <p:cNvPr id="19" name="Content Placeholder 3"/>
          <p:cNvSpPr>
            <a:spLocks noGrp="1"/>
          </p:cNvSpPr>
          <p:nvPr>
            <p:ph sz="half" idx="12" hasCustomPrompt="1"/>
          </p:nvPr>
        </p:nvSpPr>
        <p:spPr>
          <a:xfrm>
            <a:off x="3314700" y="3770378"/>
            <a:ext cx="2514600" cy="1883061"/>
          </a:xfrm>
        </p:spPr>
        <p:txBody>
          <a:bodyPr numCol="1">
            <a:noAutofit/>
          </a:bodyPr>
          <a:lstStyle>
            <a:lvl1pPr marL="0" marR="0" indent="0" algn="l" defTabSz="685800" rtl="0" eaLnBrk="1" fontAlgn="auto" latinLnBrk="0" hangingPunct="1">
              <a:lnSpc>
                <a:spcPts val="1650"/>
              </a:lnSpc>
              <a:spcBef>
                <a:spcPts val="750"/>
              </a:spcBef>
              <a:spcAft>
                <a:spcPts val="0"/>
              </a:spcAft>
              <a:buClrTx/>
              <a:buSzTx/>
              <a:buFontTx/>
              <a:buNone/>
              <a:tabLst/>
              <a:defRPr sz="15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20" name="Content Placeholder 3"/>
          <p:cNvSpPr>
            <a:spLocks noGrp="1"/>
          </p:cNvSpPr>
          <p:nvPr>
            <p:ph sz="half" idx="13" hasCustomPrompt="1"/>
          </p:nvPr>
        </p:nvSpPr>
        <p:spPr>
          <a:xfrm>
            <a:off x="5943601" y="3770378"/>
            <a:ext cx="2514599" cy="1883061"/>
          </a:xfrm>
        </p:spPr>
        <p:txBody>
          <a:bodyPr numCol="1">
            <a:noAutofit/>
          </a:bodyPr>
          <a:lstStyle>
            <a:lvl1pPr marL="0" marR="0" indent="0" algn="l" defTabSz="685800" rtl="0" eaLnBrk="1" fontAlgn="auto" latinLnBrk="0" hangingPunct="1">
              <a:lnSpc>
                <a:spcPts val="1650"/>
              </a:lnSpc>
              <a:spcBef>
                <a:spcPts val="750"/>
              </a:spcBef>
              <a:spcAft>
                <a:spcPts val="0"/>
              </a:spcAft>
              <a:buClrTx/>
              <a:buSzTx/>
              <a:buFontTx/>
              <a:buNone/>
              <a:tabLst/>
              <a:defRPr sz="15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21" name="object 3"/>
          <p:cNvSpPr/>
          <p:nvPr/>
        </p:nvSpPr>
        <p:spPr>
          <a:xfrm>
            <a:off x="342900" y="1295401"/>
            <a:ext cx="8462772"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0"/>
          </a:p>
        </p:txBody>
      </p:sp>
    </p:spTree>
    <p:extLst>
      <p:ext uri="{BB962C8B-B14F-4D97-AF65-F5344CB8AC3E}">
        <p14:creationId xmlns:p14="http://schemas.microsoft.com/office/powerpoint/2010/main" val="1596792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hree-column page using numbers as graphic call-outs">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85800" y="1447800"/>
            <a:ext cx="3829050" cy="960120"/>
          </a:xfrm>
        </p:spPr>
        <p:txBody>
          <a:bodyPr>
            <a:noAutofit/>
          </a:bodyPr>
          <a:lstStyle/>
          <a:p>
            <a:r>
              <a:rPr lang="en-US" dirty="0"/>
              <a:t>Headline 30pt</a:t>
            </a:r>
            <a:br>
              <a:rPr lang="en-US" dirty="0"/>
            </a:br>
            <a:r>
              <a:rPr lang="en-US" dirty="0"/>
              <a:t>Arial bold</a:t>
            </a:r>
          </a:p>
        </p:txBody>
      </p:sp>
      <p:sp>
        <p:nvSpPr>
          <p:cNvPr id="20" name="Content Placeholder 2"/>
          <p:cNvSpPr>
            <a:spLocks noGrp="1"/>
          </p:cNvSpPr>
          <p:nvPr>
            <p:ph idx="1" hasCustomPrompt="1"/>
          </p:nvPr>
        </p:nvSpPr>
        <p:spPr>
          <a:xfrm>
            <a:off x="685800" y="2526792"/>
            <a:ext cx="3829050" cy="2724912"/>
          </a:xfrm>
        </p:spPr>
        <p:txBody>
          <a:bodyPr>
            <a:noAutofit/>
          </a:bodyPr>
          <a:lstStyle>
            <a:lvl1pPr marL="0" indent="0">
              <a:lnSpc>
                <a:spcPts val="1650"/>
              </a:lnSpc>
              <a:buFontTx/>
              <a:buNone/>
              <a:defRPr sz="1500" baseline="0">
                <a:solidFill>
                  <a:schemeClr val="accent5"/>
                </a:solidFill>
              </a:defRPr>
            </a:lvl1pPr>
          </a:lstStyle>
          <a:p>
            <a:pPr lvl="0"/>
            <a:r>
              <a:rPr lang="en-US" dirty="0"/>
              <a:t>Intro copy 20/22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21" name="Picture Placeholder 5"/>
          <p:cNvSpPr>
            <a:spLocks noGrp="1"/>
          </p:cNvSpPr>
          <p:nvPr>
            <p:ph type="pic" sz="quarter" idx="10"/>
          </p:nvPr>
        </p:nvSpPr>
        <p:spPr>
          <a:xfrm>
            <a:off x="4631156" y="1447800"/>
            <a:ext cx="4191000" cy="5105400"/>
          </a:xfrm>
          <a:solidFill>
            <a:schemeClr val="bg1">
              <a:lumMod val="95000"/>
            </a:schemeClr>
          </a:solidFill>
        </p:spPr>
        <p:txBody>
          <a:bodyPr anchor="ctr">
            <a:normAutofit/>
          </a:bodyPr>
          <a:lstStyle>
            <a:lvl1pPr marL="0" indent="0">
              <a:buFontTx/>
              <a:buNone/>
              <a:defRPr sz="900"/>
            </a:lvl1pPr>
          </a:lstStyle>
          <a:p>
            <a:r>
              <a:rPr lang="en-US"/>
              <a:t>Click icon to add picture</a:t>
            </a:r>
          </a:p>
        </p:txBody>
      </p:sp>
      <p:sp>
        <p:nvSpPr>
          <p:cNvPr id="22" name="object 3"/>
          <p:cNvSpPr/>
          <p:nvPr/>
        </p:nvSpPr>
        <p:spPr>
          <a:xfrm>
            <a:off x="342900" y="1295401"/>
            <a:ext cx="8462772"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0"/>
          </a:p>
        </p:txBody>
      </p:sp>
    </p:spTree>
    <p:extLst>
      <p:ext uri="{BB962C8B-B14F-4D97-AF65-F5344CB8AC3E}">
        <p14:creationId xmlns:p14="http://schemas.microsoft.com/office/powerpoint/2010/main" val="2261342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n_Introduction with Graphic">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685800" y="1447800"/>
            <a:ext cx="8143875" cy="960120"/>
          </a:xfrm>
        </p:spPr>
        <p:txBody>
          <a:bodyPr>
            <a:noAutofit/>
          </a:bodyPr>
          <a:lstStyle>
            <a:lvl1pPr>
              <a:defRPr/>
            </a:lvl1pPr>
          </a:lstStyle>
          <a:p>
            <a:r>
              <a:rPr lang="en-US" dirty="0"/>
              <a:t>Headline 30pt Arial bold to accommodate longer headlines</a:t>
            </a:r>
          </a:p>
        </p:txBody>
      </p:sp>
      <p:sp>
        <p:nvSpPr>
          <p:cNvPr id="16" name="Content Placeholder 2"/>
          <p:cNvSpPr>
            <a:spLocks noGrp="1"/>
          </p:cNvSpPr>
          <p:nvPr>
            <p:ph idx="1" hasCustomPrompt="1"/>
          </p:nvPr>
        </p:nvSpPr>
        <p:spPr>
          <a:xfrm>
            <a:off x="685800" y="2526792"/>
            <a:ext cx="3829050" cy="2724912"/>
          </a:xfrm>
        </p:spPr>
        <p:txBody>
          <a:bodyPr>
            <a:noAutofit/>
          </a:bodyPr>
          <a:lstStyle>
            <a:lvl1pPr marL="0" indent="0">
              <a:lnSpc>
                <a:spcPts val="1650"/>
              </a:lnSpc>
              <a:buFontTx/>
              <a:buNone/>
              <a:defRPr sz="1500" baseline="0">
                <a:solidFill>
                  <a:schemeClr val="accent5"/>
                </a:solidFill>
              </a:defRPr>
            </a:lvl1pPr>
          </a:lstStyle>
          <a:p>
            <a:pPr lvl="0"/>
            <a:r>
              <a:rPr lang="en-US" dirty="0"/>
              <a:t>Intro copy 20/228 Arial bold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17" name="Picture Placeholder 5"/>
          <p:cNvSpPr>
            <a:spLocks noGrp="1"/>
          </p:cNvSpPr>
          <p:nvPr>
            <p:ph type="pic" sz="quarter" idx="10"/>
          </p:nvPr>
        </p:nvSpPr>
        <p:spPr>
          <a:xfrm>
            <a:off x="4629150" y="2526792"/>
            <a:ext cx="4171950" cy="4102608"/>
          </a:xfrm>
          <a:solidFill>
            <a:schemeClr val="bg1">
              <a:lumMod val="95000"/>
            </a:schemeClr>
          </a:solidFill>
        </p:spPr>
        <p:txBody>
          <a:bodyPr anchor="ctr">
            <a:normAutofit/>
          </a:bodyPr>
          <a:lstStyle>
            <a:lvl1pPr marL="0" indent="0">
              <a:buFontTx/>
              <a:buNone/>
              <a:defRPr sz="900"/>
            </a:lvl1pPr>
          </a:lstStyle>
          <a:p>
            <a:r>
              <a:rPr lang="en-US"/>
              <a:t>Click icon to add picture</a:t>
            </a:r>
          </a:p>
        </p:txBody>
      </p:sp>
      <p:sp>
        <p:nvSpPr>
          <p:cNvPr id="18" name="object 3"/>
          <p:cNvSpPr/>
          <p:nvPr/>
        </p:nvSpPr>
        <p:spPr>
          <a:xfrm>
            <a:off x="342900" y="1295401"/>
            <a:ext cx="8462772"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0"/>
          </a:p>
        </p:txBody>
      </p:sp>
    </p:spTree>
    <p:extLst>
      <p:ext uri="{BB962C8B-B14F-4D97-AF65-F5344CB8AC3E}">
        <p14:creationId xmlns:p14="http://schemas.microsoft.com/office/powerpoint/2010/main" val="1120695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wo-column page showing text with multiple images">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5286375" y="1447800"/>
            <a:ext cx="3505200" cy="914400"/>
          </a:xfrm>
        </p:spPr>
        <p:txBody>
          <a:bodyPr anchor="t" anchorCtr="0">
            <a:noAutofit/>
          </a:bodyPr>
          <a:lstStyle>
            <a:lvl1pPr>
              <a:defRPr sz="2250"/>
            </a:lvl1pPr>
          </a:lstStyle>
          <a:p>
            <a:r>
              <a:rPr lang="en-US" dirty="0"/>
              <a:t>Headline 30pt</a:t>
            </a:r>
            <a:br>
              <a:rPr lang="en-US" dirty="0"/>
            </a:br>
            <a:r>
              <a:rPr lang="en-US" dirty="0"/>
              <a:t>Arial bold</a:t>
            </a:r>
          </a:p>
        </p:txBody>
      </p:sp>
      <p:sp>
        <p:nvSpPr>
          <p:cNvPr id="11" name="Content Placeholder 2"/>
          <p:cNvSpPr>
            <a:spLocks noGrp="1"/>
          </p:cNvSpPr>
          <p:nvPr>
            <p:ph idx="1" hasCustomPrompt="1"/>
          </p:nvPr>
        </p:nvSpPr>
        <p:spPr>
          <a:xfrm>
            <a:off x="5286375" y="2526793"/>
            <a:ext cx="3505200" cy="3443901"/>
          </a:xfrm>
        </p:spPr>
        <p:txBody>
          <a:bodyPr>
            <a:noAutofit/>
          </a:bodyPr>
          <a:lstStyle>
            <a:lvl1pPr marL="0" indent="0">
              <a:lnSpc>
                <a:spcPts val="1650"/>
              </a:lnSpc>
              <a:buFontTx/>
              <a:buNone/>
              <a:defRPr sz="1500"/>
            </a:lvl1pPr>
            <a:lvl2pPr>
              <a:lnSpc>
                <a:spcPts val="1650"/>
              </a:lnSpc>
              <a:defRPr sz="1500"/>
            </a:lvl2pPr>
            <a:lvl3pPr>
              <a:lnSpc>
                <a:spcPts val="1650"/>
              </a:lnSpc>
              <a:defRPr sz="1500"/>
            </a:lvl3pPr>
            <a:lvl4pPr>
              <a:lnSpc>
                <a:spcPts val="1650"/>
              </a:lnSpc>
              <a:defRPr sz="1500"/>
            </a:lvl4pPr>
            <a:lvl5pPr>
              <a:lnSpc>
                <a:spcPts val="1650"/>
              </a:lnSpc>
              <a:defRPr sz="1500"/>
            </a:lvl5pPr>
            <a:lvl6pPr>
              <a:defRPr sz="1500"/>
            </a:lvl6pPr>
            <a:lvl7pPr>
              <a:defRPr sz="1500"/>
            </a:lvl7pPr>
            <a:lvl8pPr>
              <a:defRPr sz="1500"/>
            </a:lvl8pPr>
            <a:lvl9pPr>
              <a:defRPr sz="1500"/>
            </a:lvl9pPr>
          </a:lstStyle>
          <a:p>
            <a:pPr lvl="0"/>
            <a:r>
              <a:rPr lang="fr-FR" dirty="0" err="1"/>
              <a:t>Text</a:t>
            </a:r>
            <a:r>
              <a:rPr lang="fr-FR" dirty="0"/>
              <a:t>  20/22 Arial Regular  </a:t>
            </a:r>
            <a:r>
              <a:rPr lang="fr-FR" dirty="0" err="1"/>
              <a:t>pud</a:t>
            </a:r>
            <a:r>
              <a:rPr lang="fr-FR" dirty="0"/>
              <a:t> amer non section </a:t>
            </a:r>
            <a:r>
              <a:rPr lang="fr-FR" dirty="0" err="1"/>
              <a:t>lorem</a:t>
            </a:r>
            <a:r>
              <a:rPr lang="fr-FR" dirty="0"/>
              <a:t>.</a:t>
            </a:r>
          </a:p>
        </p:txBody>
      </p:sp>
      <p:sp>
        <p:nvSpPr>
          <p:cNvPr id="12" name="object 3"/>
          <p:cNvSpPr/>
          <p:nvPr/>
        </p:nvSpPr>
        <p:spPr>
          <a:xfrm>
            <a:off x="342900" y="1295401"/>
            <a:ext cx="8462772"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0"/>
          </a:p>
        </p:txBody>
      </p:sp>
      <p:sp>
        <p:nvSpPr>
          <p:cNvPr id="15" name="Content Placeholder 10"/>
          <p:cNvSpPr>
            <a:spLocks noGrp="1"/>
          </p:cNvSpPr>
          <p:nvPr>
            <p:ph sz="quarter" idx="11"/>
          </p:nvPr>
        </p:nvSpPr>
        <p:spPr>
          <a:xfrm>
            <a:off x="457200" y="3535682"/>
            <a:ext cx="2199132" cy="1115567"/>
          </a:xfrm>
          <a:solidFill>
            <a:schemeClr val="bg2"/>
          </a:solidFill>
        </p:spPr>
        <p:txBody>
          <a:bodyPr>
            <a:normAutofit/>
          </a:bodyPr>
          <a:lstStyle>
            <a:lvl1pPr>
              <a:defRPr sz="1200"/>
            </a:lvl1pPr>
          </a:lstStyle>
          <a:p>
            <a:pPr lvl="0"/>
            <a:r>
              <a:rPr lang="en-US"/>
              <a:t>Edit Master text styles</a:t>
            </a:r>
          </a:p>
        </p:txBody>
      </p:sp>
      <p:sp>
        <p:nvSpPr>
          <p:cNvPr id="3" name="Picture Placeholder 2">
            <a:extLst>
              <a:ext uri="{FF2B5EF4-FFF2-40B4-BE49-F238E27FC236}">
                <a16:creationId xmlns:a16="http://schemas.microsoft.com/office/drawing/2014/main" id="{81737C6B-B096-4EEC-87FC-9EFAA0C2D8CF}"/>
              </a:ext>
            </a:extLst>
          </p:cNvPr>
          <p:cNvSpPr>
            <a:spLocks noGrp="1"/>
          </p:cNvSpPr>
          <p:nvPr>
            <p:ph type="pic" sz="quarter" idx="14"/>
          </p:nvPr>
        </p:nvSpPr>
        <p:spPr>
          <a:xfrm>
            <a:off x="457200" y="1441704"/>
            <a:ext cx="4171950" cy="1987297"/>
          </a:xfrm>
          <a:solidFill>
            <a:schemeClr val="accent1"/>
          </a:solidFill>
        </p:spPr>
        <p:txBody>
          <a:bodyPr/>
          <a:lstStyle/>
          <a:p>
            <a:r>
              <a:rPr lang="en-US"/>
              <a:t>Click icon to add picture</a:t>
            </a:r>
            <a:endParaRPr lang="en-IN"/>
          </a:p>
        </p:txBody>
      </p:sp>
      <p:sp>
        <p:nvSpPr>
          <p:cNvPr id="5" name="Picture Placeholder 4">
            <a:extLst>
              <a:ext uri="{FF2B5EF4-FFF2-40B4-BE49-F238E27FC236}">
                <a16:creationId xmlns:a16="http://schemas.microsoft.com/office/drawing/2014/main" id="{A1E3ABD9-04DC-49A1-B93F-0B396EF6EDB2}"/>
              </a:ext>
            </a:extLst>
          </p:cNvPr>
          <p:cNvSpPr>
            <a:spLocks noGrp="1"/>
          </p:cNvSpPr>
          <p:nvPr>
            <p:ph type="pic" sz="quarter" idx="15"/>
          </p:nvPr>
        </p:nvSpPr>
        <p:spPr>
          <a:xfrm>
            <a:off x="2724912" y="3529585"/>
            <a:ext cx="1904238" cy="3023615"/>
          </a:xfrm>
          <a:solidFill>
            <a:schemeClr val="bg2"/>
          </a:solidFill>
        </p:spPr>
        <p:txBody>
          <a:bodyPr/>
          <a:lstStyle/>
          <a:p>
            <a:r>
              <a:rPr lang="en-US"/>
              <a:t>Click icon to add picture</a:t>
            </a:r>
            <a:endParaRPr lang="en-IN"/>
          </a:p>
        </p:txBody>
      </p:sp>
      <p:sp>
        <p:nvSpPr>
          <p:cNvPr id="7" name="Picture Placeholder 6">
            <a:extLst>
              <a:ext uri="{FF2B5EF4-FFF2-40B4-BE49-F238E27FC236}">
                <a16:creationId xmlns:a16="http://schemas.microsoft.com/office/drawing/2014/main" id="{A184060F-3CC9-4E7B-B178-3C1EBDAD2C4E}"/>
              </a:ext>
            </a:extLst>
          </p:cNvPr>
          <p:cNvSpPr>
            <a:spLocks noGrp="1"/>
          </p:cNvSpPr>
          <p:nvPr>
            <p:ph type="pic" sz="quarter" idx="16"/>
          </p:nvPr>
        </p:nvSpPr>
        <p:spPr>
          <a:xfrm>
            <a:off x="457154" y="4754564"/>
            <a:ext cx="2199132" cy="1798636"/>
          </a:xfrm>
          <a:solidFill>
            <a:schemeClr val="accent1"/>
          </a:solidFill>
        </p:spPr>
        <p:txBody>
          <a:bodyPr/>
          <a:lstStyle/>
          <a:p>
            <a:r>
              <a:rPr lang="en-US"/>
              <a:t>Click icon to add picture</a:t>
            </a:r>
            <a:endParaRPr lang="en-IN"/>
          </a:p>
        </p:txBody>
      </p:sp>
    </p:spTree>
    <p:extLst>
      <p:ext uri="{BB962C8B-B14F-4D97-AF65-F5344CB8AC3E}">
        <p14:creationId xmlns:p14="http://schemas.microsoft.com/office/powerpoint/2010/main" val="2958868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Image Title Slide">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685801" y="1499616"/>
            <a:ext cx="3772596" cy="932688"/>
          </a:xfrm>
        </p:spPr>
        <p:txBody>
          <a:bodyPr anchor="t">
            <a:noAutofit/>
          </a:bodyPr>
          <a:lstStyle>
            <a:lvl1pPr algn="l">
              <a:lnSpc>
                <a:spcPts val="2475"/>
              </a:lnSpc>
              <a:defRPr sz="2400"/>
            </a:lvl1pPr>
          </a:lstStyle>
          <a:p>
            <a:r>
              <a:rPr lang="en-US" dirty="0"/>
              <a:t>Headline 32pt</a:t>
            </a:r>
            <a:br>
              <a:rPr lang="en-US" dirty="0"/>
            </a:br>
            <a:r>
              <a:rPr lang="en-US" dirty="0"/>
              <a:t>Arial bold</a:t>
            </a:r>
          </a:p>
        </p:txBody>
      </p:sp>
      <p:sp>
        <p:nvSpPr>
          <p:cNvPr id="17" name="Subtitle 2"/>
          <p:cNvSpPr>
            <a:spLocks noGrp="1"/>
          </p:cNvSpPr>
          <p:nvPr>
            <p:ph type="subTitle" idx="1" hasCustomPrompt="1"/>
          </p:nvPr>
        </p:nvSpPr>
        <p:spPr>
          <a:xfrm>
            <a:off x="685801" y="2560320"/>
            <a:ext cx="3772596" cy="576072"/>
          </a:xfrm>
        </p:spPr>
        <p:txBody>
          <a:bodyPr>
            <a:noAutofit/>
          </a:bodyPr>
          <a:lstStyle>
            <a:lvl1pPr marL="0" indent="0" algn="l">
              <a:lnSpc>
                <a:spcPts val="1650"/>
              </a:lnSpc>
              <a:buNone/>
              <a:defRPr sz="15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Kicker 20pt Arial</a:t>
            </a:r>
          </a:p>
        </p:txBody>
      </p:sp>
      <p:sp>
        <p:nvSpPr>
          <p:cNvPr id="19" name="Content Placeholder 7"/>
          <p:cNvSpPr>
            <a:spLocks noGrp="1"/>
          </p:cNvSpPr>
          <p:nvPr>
            <p:ph sz="quarter" idx="10" hasCustomPrompt="1"/>
          </p:nvPr>
        </p:nvSpPr>
        <p:spPr>
          <a:xfrm>
            <a:off x="685800" y="3758184"/>
            <a:ext cx="3772597" cy="228600"/>
          </a:xfrm>
        </p:spPr>
        <p:txBody>
          <a:bodyPr>
            <a:noAutofit/>
          </a:bodyPr>
          <a:lstStyle>
            <a:lvl1pPr marL="0" indent="0">
              <a:lnSpc>
                <a:spcPts val="1200"/>
              </a:lnSpc>
              <a:spcBef>
                <a:spcPts val="0"/>
              </a:spcBef>
              <a:buFontTx/>
              <a:buNone/>
              <a:defRPr sz="1050" b="1">
                <a:solidFill>
                  <a:schemeClr val="tx2"/>
                </a:solidFill>
              </a:defRPr>
            </a:lvl1pPr>
            <a:lvl2pPr marL="175022" indent="0">
              <a:buFontTx/>
              <a:buNone/>
              <a:defRPr sz="1050" b="1">
                <a:solidFill>
                  <a:schemeClr val="tx2"/>
                </a:solidFill>
              </a:defRPr>
            </a:lvl2pPr>
            <a:lvl3pPr marL="348854" indent="0">
              <a:buFontTx/>
              <a:buNone/>
              <a:defRPr sz="1050" b="1">
                <a:solidFill>
                  <a:schemeClr val="tx2"/>
                </a:solidFill>
              </a:defRPr>
            </a:lvl3pPr>
            <a:lvl4pPr marL="1028700" indent="0">
              <a:buFontTx/>
              <a:buNone/>
              <a:defRPr sz="1050" b="1">
                <a:solidFill>
                  <a:schemeClr val="tx2"/>
                </a:solidFill>
              </a:defRPr>
            </a:lvl4pPr>
            <a:lvl5pPr marL="1371600" indent="0">
              <a:buFontTx/>
              <a:buNone/>
              <a:defRPr sz="1050" b="1">
                <a:solidFill>
                  <a:schemeClr val="tx2"/>
                </a:solidFill>
              </a:defRPr>
            </a:lvl5pPr>
          </a:lstStyle>
          <a:p>
            <a:pPr lvl="0"/>
            <a:r>
              <a:rPr lang="en-US" dirty="0"/>
              <a:t>Presenter Name 14pt Arial bold</a:t>
            </a:r>
          </a:p>
        </p:txBody>
      </p:sp>
      <p:sp>
        <p:nvSpPr>
          <p:cNvPr id="20" name="Text Placeholder 9"/>
          <p:cNvSpPr>
            <a:spLocks noGrp="1"/>
          </p:cNvSpPr>
          <p:nvPr>
            <p:ph type="body" sz="quarter" idx="11" hasCustomPrompt="1"/>
          </p:nvPr>
        </p:nvSpPr>
        <p:spPr>
          <a:xfrm>
            <a:off x="685801" y="3986784"/>
            <a:ext cx="3772596" cy="228600"/>
          </a:xfrm>
        </p:spPr>
        <p:txBody>
          <a:bodyPr>
            <a:noAutofit/>
          </a:bodyPr>
          <a:lstStyle>
            <a:lvl1pPr marL="0" indent="0">
              <a:lnSpc>
                <a:spcPts val="1200"/>
              </a:lnSpc>
              <a:buFontTx/>
              <a:buNone/>
              <a:defRPr sz="1050">
                <a:solidFill>
                  <a:schemeClr val="tx1"/>
                </a:solidFill>
              </a:defRPr>
            </a:lvl1pPr>
            <a:lvl2pPr marL="175022" indent="0">
              <a:buFontTx/>
              <a:buNone/>
              <a:defRPr sz="1050">
                <a:solidFill>
                  <a:schemeClr val="tx1"/>
                </a:solidFill>
              </a:defRPr>
            </a:lvl2pPr>
            <a:lvl3pPr marL="348854" indent="0">
              <a:buFontTx/>
              <a:buNone/>
              <a:defRPr sz="1050">
                <a:solidFill>
                  <a:schemeClr val="tx1"/>
                </a:solidFill>
              </a:defRPr>
            </a:lvl3pPr>
            <a:lvl4pPr marL="1028700" indent="0">
              <a:buFontTx/>
              <a:buNone/>
              <a:defRPr sz="1050">
                <a:solidFill>
                  <a:schemeClr val="tx1"/>
                </a:solidFill>
              </a:defRPr>
            </a:lvl4pPr>
            <a:lvl5pPr marL="1371600" indent="0">
              <a:buFontTx/>
              <a:buNone/>
              <a:defRPr sz="1050">
                <a:solidFill>
                  <a:schemeClr val="tx1"/>
                </a:solidFill>
              </a:defRPr>
            </a:lvl5pPr>
          </a:lstStyle>
          <a:p>
            <a:pPr lvl="0"/>
            <a:r>
              <a:rPr lang="en-US" dirty="0"/>
              <a:t>Title 14pt Arial regular</a:t>
            </a:r>
          </a:p>
        </p:txBody>
      </p:sp>
      <p:sp>
        <p:nvSpPr>
          <p:cNvPr id="21" name="Content Placeholder 11"/>
          <p:cNvSpPr>
            <a:spLocks noGrp="1"/>
          </p:cNvSpPr>
          <p:nvPr>
            <p:ph sz="quarter" idx="12" hasCustomPrompt="1"/>
          </p:nvPr>
        </p:nvSpPr>
        <p:spPr>
          <a:xfrm>
            <a:off x="685800" y="4279392"/>
            <a:ext cx="3772252" cy="228600"/>
          </a:xfrm>
        </p:spPr>
        <p:txBody>
          <a:bodyPr>
            <a:noAutofit/>
          </a:bodyPr>
          <a:lstStyle>
            <a:lvl1pPr marL="0" indent="0">
              <a:lnSpc>
                <a:spcPts val="1200"/>
              </a:lnSpc>
              <a:spcBef>
                <a:spcPts val="0"/>
              </a:spcBef>
              <a:buFontTx/>
              <a:buNone/>
              <a:defRPr sz="1050" b="1">
                <a:solidFill>
                  <a:schemeClr val="tx2"/>
                </a:solidFill>
              </a:defRPr>
            </a:lvl1pPr>
            <a:lvl2pPr>
              <a:defRPr sz="1050" b="1">
                <a:solidFill>
                  <a:schemeClr val="tx1"/>
                </a:solidFill>
              </a:defRPr>
            </a:lvl2pPr>
            <a:lvl3pPr>
              <a:defRPr sz="1050" b="1">
                <a:solidFill>
                  <a:schemeClr val="tx1"/>
                </a:solidFill>
              </a:defRPr>
            </a:lvl3pPr>
            <a:lvl4pPr>
              <a:defRPr sz="1050" b="1">
                <a:solidFill>
                  <a:schemeClr val="tx1"/>
                </a:solidFill>
              </a:defRPr>
            </a:lvl4pPr>
            <a:lvl5pPr>
              <a:defRPr sz="1050" b="1">
                <a:solidFill>
                  <a:schemeClr val="tx1"/>
                </a:solidFill>
              </a:defRPr>
            </a:lvl5pPr>
          </a:lstStyle>
          <a:p>
            <a:pPr lvl="0"/>
            <a:r>
              <a:rPr lang="en-US" dirty="0"/>
              <a:t>Presenter Name 14pt Arial bold</a:t>
            </a:r>
          </a:p>
        </p:txBody>
      </p:sp>
      <p:sp>
        <p:nvSpPr>
          <p:cNvPr id="22" name="Text Placeholder 13"/>
          <p:cNvSpPr>
            <a:spLocks noGrp="1"/>
          </p:cNvSpPr>
          <p:nvPr>
            <p:ph type="body" sz="quarter" idx="13" hasCustomPrompt="1"/>
          </p:nvPr>
        </p:nvSpPr>
        <p:spPr>
          <a:xfrm>
            <a:off x="685800" y="4498848"/>
            <a:ext cx="3772252" cy="228600"/>
          </a:xfrm>
        </p:spPr>
        <p:txBody>
          <a:bodyPr>
            <a:noAutofit/>
          </a:bodyPr>
          <a:lstStyle>
            <a:lvl1pPr marL="0" indent="0">
              <a:lnSpc>
                <a:spcPts val="1200"/>
              </a:lnSpc>
              <a:buFontTx/>
              <a:buNone/>
              <a:defRPr sz="1050"/>
            </a:lvl1pPr>
            <a:lvl2pPr marL="175022" indent="0">
              <a:lnSpc>
                <a:spcPts val="1200"/>
              </a:lnSpc>
              <a:buFontTx/>
              <a:buNone/>
              <a:defRPr sz="1050"/>
            </a:lvl2pPr>
            <a:lvl3pPr marL="348854" indent="0">
              <a:lnSpc>
                <a:spcPts val="1200"/>
              </a:lnSpc>
              <a:buFontTx/>
              <a:buNone/>
              <a:defRPr sz="1050"/>
            </a:lvl3pPr>
            <a:lvl4pPr marL="1028700" indent="0">
              <a:lnSpc>
                <a:spcPts val="1200"/>
              </a:lnSpc>
              <a:buFontTx/>
              <a:buNone/>
              <a:defRPr sz="1050"/>
            </a:lvl4pPr>
            <a:lvl5pPr marL="1371600" indent="0">
              <a:lnSpc>
                <a:spcPts val="1200"/>
              </a:lnSpc>
              <a:buFontTx/>
              <a:buNone/>
              <a:defRPr sz="1050"/>
            </a:lvl5pPr>
          </a:lstStyle>
          <a:p>
            <a:pPr lvl="0"/>
            <a:r>
              <a:rPr lang="en-US" dirty="0"/>
              <a:t>Title 14pt Arial regular</a:t>
            </a:r>
          </a:p>
        </p:txBody>
      </p:sp>
      <p:sp>
        <p:nvSpPr>
          <p:cNvPr id="23" name="Content Placeholder 15"/>
          <p:cNvSpPr>
            <a:spLocks noGrp="1"/>
          </p:cNvSpPr>
          <p:nvPr>
            <p:ph sz="quarter" idx="14" hasCustomPrompt="1"/>
          </p:nvPr>
        </p:nvSpPr>
        <p:spPr>
          <a:xfrm>
            <a:off x="685800" y="4782312"/>
            <a:ext cx="3772252" cy="228600"/>
          </a:xfrm>
        </p:spPr>
        <p:txBody>
          <a:bodyPr>
            <a:noAutofit/>
          </a:bodyPr>
          <a:lstStyle>
            <a:lvl1pPr marL="0" indent="0">
              <a:lnSpc>
                <a:spcPts val="1200"/>
              </a:lnSpc>
              <a:buFontTx/>
              <a:buNone/>
              <a:defRPr sz="1050" b="1">
                <a:solidFill>
                  <a:schemeClr val="tx2"/>
                </a:solidFill>
              </a:defRPr>
            </a:lvl1pPr>
            <a:lvl2pPr marL="175022" indent="0">
              <a:lnSpc>
                <a:spcPts val="1200"/>
              </a:lnSpc>
              <a:buFontTx/>
              <a:buNone/>
              <a:defRPr sz="1050" b="1">
                <a:solidFill>
                  <a:schemeClr val="tx2"/>
                </a:solidFill>
              </a:defRPr>
            </a:lvl2pPr>
            <a:lvl3pPr marL="348854" indent="0">
              <a:lnSpc>
                <a:spcPts val="1200"/>
              </a:lnSpc>
              <a:buFontTx/>
              <a:buNone/>
              <a:defRPr sz="1050" b="1">
                <a:solidFill>
                  <a:schemeClr val="tx2"/>
                </a:solidFill>
              </a:defRPr>
            </a:lvl3pPr>
            <a:lvl4pPr marL="1028700" indent="0">
              <a:lnSpc>
                <a:spcPts val="1200"/>
              </a:lnSpc>
              <a:buFontTx/>
              <a:buNone/>
              <a:defRPr sz="1050" b="1">
                <a:solidFill>
                  <a:schemeClr val="tx2"/>
                </a:solidFill>
              </a:defRPr>
            </a:lvl4pPr>
            <a:lvl5pPr marL="1371600" indent="0">
              <a:lnSpc>
                <a:spcPts val="1200"/>
              </a:lnSpc>
              <a:buFontTx/>
              <a:buNone/>
              <a:defRPr sz="1050" b="1">
                <a:solidFill>
                  <a:schemeClr val="tx2"/>
                </a:solidFill>
              </a:defRPr>
            </a:lvl5pPr>
          </a:lstStyle>
          <a:p>
            <a:pPr lvl="0"/>
            <a:r>
              <a:rPr lang="en-US" dirty="0"/>
              <a:t>Presenter Name 14pt Arial bold</a:t>
            </a:r>
          </a:p>
        </p:txBody>
      </p:sp>
      <p:sp>
        <p:nvSpPr>
          <p:cNvPr id="25" name="Text Placeholder 17"/>
          <p:cNvSpPr>
            <a:spLocks noGrp="1"/>
          </p:cNvSpPr>
          <p:nvPr>
            <p:ph type="body" sz="quarter" idx="15" hasCustomPrompt="1"/>
          </p:nvPr>
        </p:nvSpPr>
        <p:spPr>
          <a:xfrm>
            <a:off x="685800" y="5010912"/>
            <a:ext cx="3772252" cy="228600"/>
          </a:xfrm>
        </p:spPr>
        <p:txBody>
          <a:bodyPr>
            <a:noAutofit/>
          </a:bodyPr>
          <a:lstStyle>
            <a:lvl1pPr marL="0" indent="0">
              <a:lnSpc>
                <a:spcPts val="1200"/>
              </a:lnSpc>
              <a:buFontTx/>
              <a:buNone/>
              <a:defRPr sz="1050"/>
            </a:lvl1pPr>
            <a:lvl2pPr marL="175022" indent="0">
              <a:lnSpc>
                <a:spcPts val="1200"/>
              </a:lnSpc>
              <a:buFontTx/>
              <a:buNone/>
              <a:defRPr sz="1050"/>
            </a:lvl2pPr>
            <a:lvl3pPr marL="348854" indent="0">
              <a:lnSpc>
                <a:spcPts val="1200"/>
              </a:lnSpc>
              <a:buFontTx/>
              <a:buNone/>
              <a:defRPr sz="1050"/>
            </a:lvl3pPr>
            <a:lvl4pPr marL="1028700" indent="0">
              <a:lnSpc>
                <a:spcPts val="1200"/>
              </a:lnSpc>
              <a:buFontTx/>
              <a:buNone/>
              <a:defRPr sz="1050"/>
            </a:lvl4pPr>
            <a:lvl5pPr marL="1371600" indent="0">
              <a:lnSpc>
                <a:spcPts val="1200"/>
              </a:lnSpc>
              <a:buFontTx/>
              <a:buNone/>
              <a:defRPr sz="1050"/>
            </a:lvl5pPr>
          </a:lstStyle>
          <a:p>
            <a:pPr lvl="0"/>
            <a:r>
              <a:rPr lang="en-US" dirty="0"/>
              <a:t>Title 14pt Arial regular</a:t>
            </a:r>
          </a:p>
        </p:txBody>
      </p:sp>
      <p:sp>
        <p:nvSpPr>
          <p:cNvPr id="26" name="Content Placeholder 23"/>
          <p:cNvSpPr>
            <a:spLocks noGrp="1"/>
          </p:cNvSpPr>
          <p:nvPr>
            <p:ph sz="quarter" idx="16" hasCustomPrompt="1"/>
          </p:nvPr>
        </p:nvSpPr>
        <p:spPr>
          <a:xfrm>
            <a:off x="685801" y="5568696"/>
            <a:ext cx="1746504" cy="228600"/>
          </a:xfrm>
        </p:spPr>
        <p:txBody>
          <a:bodyPr>
            <a:noAutofit/>
          </a:bodyPr>
          <a:lstStyle>
            <a:lvl1pPr marL="0" indent="0">
              <a:lnSpc>
                <a:spcPts val="750"/>
              </a:lnSpc>
              <a:spcBef>
                <a:spcPts val="0"/>
              </a:spcBef>
              <a:buFontTx/>
              <a:buNone/>
              <a:defRPr sz="600" b="1" cap="none" baseline="0">
                <a:solidFill>
                  <a:schemeClr val="tx2"/>
                </a:solidFill>
              </a:defRPr>
            </a:lvl1pPr>
            <a:lvl2pPr marL="175022" indent="0">
              <a:buFontTx/>
              <a:buNone/>
              <a:defRPr sz="600" cap="all" baseline="0">
                <a:solidFill>
                  <a:schemeClr val="tx2"/>
                </a:solidFill>
              </a:defRPr>
            </a:lvl2pPr>
            <a:lvl3pPr marL="348854" indent="0">
              <a:buFontTx/>
              <a:buNone/>
              <a:defRPr sz="600" cap="all" baseline="0">
                <a:solidFill>
                  <a:schemeClr val="tx2"/>
                </a:solidFill>
              </a:defRPr>
            </a:lvl3pPr>
            <a:lvl4pPr marL="1028700" indent="0">
              <a:buFontTx/>
              <a:buNone/>
              <a:defRPr sz="600" cap="all" baseline="0">
                <a:solidFill>
                  <a:schemeClr val="tx2"/>
                </a:solidFill>
              </a:defRPr>
            </a:lvl4pPr>
            <a:lvl5pPr marL="1371600" indent="0">
              <a:buFontTx/>
              <a:buNone/>
              <a:defRPr sz="600" cap="all" baseline="0">
                <a:solidFill>
                  <a:schemeClr val="tx2"/>
                </a:solidFill>
              </a:defRPr>
            </a:lvl5pPr>
          </a:lstStyle>
          <a:p>
            <a:pPr lvl="0"/>
            <a:r>
              <a:rPr lang="en-US" dirty="0"/>
              <a:t>Click to add date</a:t>
            </a:r>
          </a:p>
        </p:txBody>
      </p:sp>
      <p:sp>
        <p:nvSpPr>
          <p:cNvPr id="27" name="Picture Placeholder 4"/>
          <p:cNvSpPr>
            <a:spLocks noGrp="1"/>
          </p:cNvSpPr>
          <p:nvPr>
            <p:ph type="pic" sz="quarter" idx="17"/>
          </p:nvPr>
        </p:nvSpPr>
        <p:spPr>
          <a:xfrm>
            <a:off x="4629150" y="0"/>
            <a:ext cx="4514850" cy="6858000"/>
          </a:xfrm>
          <a:solidFill>
            <a:schemeClr val="bg1">
              <a:lumMod val="95000"/>
            </a:schemeClr>
          </a:solidFill>
        </p:spPr>
        <p:txBody>
          <a:bodyPr anchor="ctr">
            <a:normAutofit/>
          </a:bodyPr>
          <a:lstStyle>
            <a:lvl1pPr marL="0" indent="0">
              <a:buFontTx/>
              <a:buNone/>
              <a:defRPr sz="900"/>
            </a:lvl1pPr>
          </a:lstStyle>
          <a:p>
            <a:r>
              <a:rPr lang="en-US"/>
              <a:t>Click icon to add picture</a:t>
            </a:r>
          </a:p>
        </p:txBody>
      </p:sp>
      <p:pic>
        <p:nvPicPr>
          <p:cNvPr id="29" name="Picture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667" y="450447"/>
            <a:ext cx="1246458" cy="378228"/>
          </a:xfrm>
          <a:prstGeom prst="rect">
            <a:avLst/>
          </a:prstGeom>
        </p:spPr>
      </p:pic>
    </p:spTree>
    <p:extLst>
      <p:ext uri="{BB962C8B-B14F-4D97-AF65-F5344CB8AC3E}">
        <p14:creationId xmlns:p14="http://schemas.microsoft.com/office/powerpoint/2010/main" val="23042084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wo column with Two Charts">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685800" y="1452420"/>
            <a:ext cx="3810000" cy="914400"/>
          </a:xfrm>
        </p:spPr>
        <p:txBody>
          <a:bodyPr anchor="t" anchorCtr="0">
            <a:noAutofit/>
          </a:bodyPr>
          <a:lstStyle>
            <a:lvl1pPr>
              <a:defRPr sz="2250"/>
            </a:lvl1pPr>
          </a:lstStyle>
          <a:p>
            <a:r>
              <a:rPr lang="en-US" dirty="0"/>
              <a:t>Headline 30pt</a:t>
            </a:r>
            <a:br>
              <a:rPr lang="en-US" dirty="0"/>
            </a:br>
            <a:r>
              <a:rPr lang="en-US" dirty="0"/>
              <a:t>Arial bold</a:t>
            </a:r>
          </a:p>
        </p:txBody>
      </p:sp>
      <p:sp>
        <p:nvSpPr>
          <p:cNvPr id="18" name="Content Placeholder 2"/>
          <p:cNvSpPr>
            <a:spLocks noGrp="1"/>
          </p:cNvSpPr>
          <p:nvPr>
            <p:ph idx="1" hasCustomPrompt="1"/>
          </p:nvPr>
        </p:nvSpPr>
        <p:spPr>
          <a:xfrm>
            <a:off x="685800" y="2531412"/>
            <a:ext cx="3829050" cy="3913632"/>
          </a:xfrm>
        </p:spPr>
        <p:txBody>
          <a:bodyPr>
            <a:noAutofit/>
          </a:bodyPr>
          <a:lstStyle>
            <a:lvl1pPr marL="0" indent="0">
              <a:lnSpc>
                <a:spcPts val="1650"/>
              </a:lnSpc>
              <a:buFontTx/>
              <a:buNone/>
              <a:defRPr sz="1500">
                <a:solidFill>
                  <a:schemeClr val="accent5"/>
                </a:solidFill>
              </a:defRPr>
            </a:lvl1pPr>
            <a:lvl2pPr>
              <a:lnSpc>
                <a:spcPts val="1650"/>
              </a:lnSpc>
              <a:defRPr sz="1500"/>
            </a:lvl2pPr>
            <a:lvl3pPr>
              <a:lnSpc>
                <a:spcPts val="1650"/>
              </a:lnSpc>
              <a:defRPr sz="1500"/>
            </a:lvl3pPr>
            <a:lvl4pPr>
              <a:lnSpc>
                <a:spcPts val="1650"/>
              </a:lnSpc>
              <a:defRPr sz="1500"/>
            </a:lvl4pPr>
            <a:lvl5pPr>
              <a:lnSpc>
                <a:spcPts val="1650"/>
              </a:lnSpc>
              <a:defRPr sz="1500"/>
            </a:lvl5pPr>
            <a:lvl6pPr>
              <a:defRPr sz="1500"/>
            </a:lvl6pPr>
            <a:lvl7pPr>
              <a:defRPr sz="1500"/>
            </a:lvl7pPr>
            <a:lvl8pPr>
              <a:defRPr sz="1500"/>
            </a:lvl8pPr>
            <a:lvl9pPr>
              <a:defRPr sz="15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19" name="Chart Placeholder 4"/>
          <p:cNvSpPr>
            <a:spLocks noGrp="1"/>
          </p:cNvSpPr>
          <p:nvPr>
            <p:ph type="chart" sz="quarter" idx="10"/>
          </p:nvPr>
        </p:nvSpPr>
        <p:spPr>
          <a:xfrm>
            <a:off x="4629150" y="1408176"/>
            <a:ext cx="4171950" cy="2514600"/>
          </a:xfrm>
        </p:spPr>
        <p:txBody>
          <a:bodyPr anchor="ctr">
            <a:normAutofit/>
          </a:bodyPr>
          <a:lstStyle>
            <a:lvl1pPr marL="0" indent="0">
              <a:buFontTx/>
              <a:buNone/>
              <a:defRPr sz="900"/>
            </a:lvl1pPr>
          </a:lstStyle>
          <a:p>
            <a:r>
              <a:rPr lang="en-US"/>
              <a:t>Click icon to add chart</a:t>
            </a:r>
          </a:p>
        </p:txBody>
      </p:sp>
      <p:sp>
        <p:nvSpPr>
          <p:cNvPr id="20" name="Chart Placeholder 4"/>
          <p:cNvSpPr>
            <a:spLocks noGrp="1"/>
          </p:cNvSpPr>
          <p:nvPr>
            <p:ph type="chart" sz="quarter" idx="11"/>
          </p:nvPr>
        </p:nvSpPr>
        <p:spPr>
          <a:xfrm>
            <a:off x="4629150" y="3913632"/>
            <a:ext cx="4171950" cy="2514600"/>
          </a:xfrm>
        </p:spPr>
        <p:txBody>
          <a:bodyPr anchor="ctr">
            <a:normAutofit/>
          </a:bodyPr>
          <a:lstStyle>
            <a:lvl1pPr marL="0" indent="0">
              <a:buFontTx/>
              <a:buNone/>
              <a:defRPr sz="900"/>
            </a:lvl1pPr>
          </a:lstStyle>
          <a:p>
            <a:r>
              <a:rPr lang="en-US"/>
              <a:t>Click icon to add chart</a:t>
            </a:r>
          </a:p>
        </p:txBody>
      </p:sp>
      <p:sp>
        <p:nvSpPr>
          <p:cNvPr id="21" name="object 3"/>
          <p:cNvSpPr/>
          <p:nvPr/>
        </p:nvSpPr>
        <p:spPr>
          <a:xfrm>
            <a:off x="342900" y="1295401"/>
            <a:ext cx="8462772"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0"/>
          </a:p>
        </p:txBody>
      </p:sp>
    </p:spTree>
    <p:extLst>
      <p:ext uri="{BB962C8B-B14F-4D97-AF65-F5344CB8AC3E}">
        <p14:creationId xmlns:p14="http://schemas.microsoft.com/office/powerpoint/2010/main" val="2427742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2 Column_Introduction with Graphic">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685800" y="1452420"/>
            <a:ext cx="3810000" cy="914400"/>
          </a:xfrm>
        </p:spPr>
        <p:txBody>
          <a:bodyPr anchor="t" anchorCtr="0">
            <a:noAutofit/>
          </a:bodyPr>
          <a:lstStyle>
            <a:lvl1pPr>
              <a:defRPr sz="2250"/>
            </a:lvl1pPr>
          </a:lstStyle>
          <a:p>
            <a:r>
              <a:rPr lang="en-US" dirty="0"/>
              <a:t>Headline 30pt</a:t>
            </a:r>
            <a:br>
              <a:rPr lang="en-US" dirty="0"/>
            </a:br>
            <a:r>
              <a:rPr lang="en-US" dirty="0"/>
              <a:t>Arial bold</a:t>
            </a:r>
          </a:p>
        </p:txBody>
      </p:sp>
      <p:sp>
        <p:nvSpPr>
          <p:cNvPr id="18" name="Content Placeholder 2"/>
          <p:cNvSpPr>
            <a:spLocks noGrp="1"/>
          </p:cNvSpPr>
          <p:nvPr>
            <p:ph idx="1" hasCustomPrompt="1"/>
          </p:nvPr>
        </p:nvSpPr>
        <p:spPr>
          <a:xfrm>
            <a:off x="2000250" y="2531412"/>
            <a:ext cx="2514600" cy="3913632"/>
          </a:xfrm>
        </p:spPr>
        <p:txBody>
          <a:bodyPr anchor="t" anchorCtr="0">
            <a:noAutofit/>
          </a:bodyPr>
          <a:lstStyle>
            <a:lvl1pPr marL="0" marR="0" indent="0" algn="l" defTabSz="685800" rtl="0" eaLnBrk="1" fontAlgn="auto" latinLnBrk="0" hangingPunct="1">
              <a:lnSpc>
                <a:spcPts val="1650"/>
              </a:lnSpc>
              <a:spcBef>
                <a:spcPts val="750"/>
              </a:spcBef>
              <a:spcAft>
                <a:spcPts val="0"/>
              </a:spcAft>
              <a:buClrTx/>
              <a:buSzTx/>
              <a:buFontTx/>
              <a:buNone/>
              <a:tabLst/>
              <a:defRPr sz="1500">
                <a:solidFill>
                  <a:schemeClr val="accent5"/>
                </a:solidFill>
              </a:defRPr>
            </a:lvl1pPr>
            <a:lvl2pPr>
              <a:lnSpc>
                <a:spcPts val="1650"/>
              </a:lnSpc>
              <a:defRPr sz="1500"/>
            </a:lvl2pPr>
            <a:lvl3pPr>
              <a:lnSpc>
                <a:spcPts val="1650"/>
              </a:lnSpc>
              <a:defRPr sz="1500"/>
            </a:lvl3pPr>
            <a:lvl4pPr>
              <a:lnSpc>
                <a:spcPts val="1650"/>
              </a:lnSpc>
              <a:defRPr sz="1500"/>
            </a:lvl4pPr>
            <a:lvl5pPr>
              <a:lnSpc>
                <a:spcPts val="1650"/>
              </a:lnSpc>
              <a:defRPr sz="1500"/>
            </a:lvl5pPr>
            <a:lvl6pPr>
              <a:defRPr sz="1500"/>
            </a:lvl6pPr>
            <a:lvl7pPr>
              <a:defRPr sz="1500"/>
            </a:lvl7pPr>
            <a:lvl8pPr>
              <a:defRPr sz="1500"/>
            </a:lvl8pPr>
            <a:lvl9pPr>
              <a:defRPr sz="15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a:p>
            <a:pPr marL="0" marR="0" lvl="0" indent="0" algn="l" defTabSz="685800" rtl="0" eaLnBrk="1" fontAlgn="auto" latinLnBrk="0" hangingPunct="1">
              <a:lnSpc>
                <a:spcPts val="1650"/>
              </a:lnSpc>
              <a:spcBef>
                <a:spcPts val="750"/>
              </a:spcBef>
              <a:spcAft>
                <a:spcPts val="0"/>
              </a:spcAft>
              <a:buClrTx/>
              <a:buSzTx/>
              <a:buFontTx/>
              <a:buNone/>
              <a:tabLst/>
              <a:defRPr/>
            </a:pPr>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p:txBody>
      </p:sp>
      <p:sp>
        <p:nvSpPr>
          <p:cNvPr id="19" name="Picture Placeholder 5"/>
          <p:cNvSpPr>
            <a:spLocks noGrp="1"/>
          </p:cNvSpPr>
          <p:nvPr>
            <p:ph type="pic" sz="quarter" idx="10"/>
          </p:nvPr>
        </p:nvSpPr>
        <p:spPr>
          <a:xfrm>
            <a:off x="678942" y="2563496"/>
            <a:ext cx="1207008" cy="1060704"/>
          </a:xfrm>
        </p:spPr>
        <p:txBody>
          <a:bodyPr anchor="ctr">
            <a:normAutofit/>
          </a:bodyPr>
          <a:lstStyle>
            <a:lvl1pPr marL="0" indent="0">
              <a:buFontTx/>
              <a:buNone/>
              <a:defRPr sz="900"/>
            </a:lvl1pPr>
          </a:lstStyle>
          <a:p>
            <a:r>
              <a:rPr lang="en-US"/>
              <a:t>Click icon to add picture</a:t>
            </a:r>
            <a:endParaRPr lang="en-US" dirty="0"/>
          </a:p>
        </p:txBody>
      </p:sp>
      <p:sp>
        <p:nvSpPr>
          <p:cNvPr id="20" name="Picture Placeholder 5"/>
          <p:cNvSpPr>
            <a:spLocks noGrp="1"/>
          </p:cNvSpPr>
          <p:nvPr>
            <p:ph type="pic" sz="quarter" idx="11"/>
          </p:nvPr>
        </p:nvSpPr>
        <p:spPr>
          <a:xfrm>
            <a:off x="678942" y="3951636"/>
            <a:ext cx="1207008" cy="1060704"/>
          </a:xfrm>
        </p:spPr>
        <p:txBody>
          <a:bodyPr anchor="ctr">
            <a:normAutofit/>
          </a:bodyPr>
          <a:lstStyle>
            <a:lvl1pPr marL="0" indent="0">
              <a:buFontTx/>
              <a:buNone/>
              <a:defRPr sz="900"/>
            </a:lvl1pPr>
          </a:lstStyle>
          <a:p>
            <a:r>
              <a:rPr lang="en-US"/>
              <a:t>Click icon to add picture</a:t>
            </a:r>
            <a:endParaRPr lang="en-US" dirty="0"/>
          </a:p>
        </p:txBody>
      </p:sp>
      <p:sp>
        <p:nvSpPr>
          <p:cNvPr id="21" name="Picture Placeholder 9"/>
          <p:cNvSpPr>
            <a:spLocks noGrp="1"/>
          </p:cNvSpPr>
          <p:nvPr>
            <p:ph type="pic" sz="quarter" idx="12"/>
          </p:nvPr>
        </p:nvSpPr>
        <p:spPr>
          <a:xfrm>
            <a:off x="4629150" y="1422400"/>
            <a:ext cx="4171950" cy="4978400"/>
          </a:xfrm>
          <a:solidFill>
            <a:schemeClr val="bg1">
              <a:lumMod val="95000"/>
            </a:schemeClr>
          </a:solidFill>
        </p:spPr>
        <p:txBody>
          <a:bodyPr anchor="ctr">
            <a:normAutofit/>
          </a:bodyPr>
          <a:lstStyle>
            <a:lvl1pPr marL="0" indent="0">
              <a:buFontTx/>
              <a:buNone/>
              <a:defRPr sz="900"/>
            </a:lvl1pPr>
          </a:lstStyle>
          <a:p>
            <a:r>
              <a:rPr lang="en-US"/>
              <a:t>Click icon to add picture</a:t>
            </a:r>
            <a:endParaRPr lang="en-US" dirty="0"/>
          </a:p>
        </p:txBody>
      </p:sp>
      <p:sp>
        <p:nvSpPr>
          <p:cNvPr id="22" name="object 3"/>
          <p:cNvSpPr/>
          <p:nvPr/>
        </p:nvSpPr>
        <p:spPr>
          <a:xfrm>
            <a:off x="342900" y="1295401"/>
            <a:ext cx="8462772"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0"/>
          </a:p>
        </p:txBody>
      </p:sp>
    </p:spTree>
    <p:extLst>
      <p:ext uri="{BB962C8B-B14F-4D97-AF65-F5344CB8AC3E}">
        <p14:creationId xmlns:p14="http://schemas.microsoft.com/office/powerpoint/2010/main" val="2948416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 Column with Icons">
    <p:spTree>
      <p:nvGrpSpPr>
        <p:cNvPr id="1" name=""/>
        <p:cNvGrpSpPr/>
        <p:nvPr/>
      </p:nvGrpSpPr>
      <p:grpSpPr>
        <a:xfrm>
          <a:off x="0" y="0"/>
          <a:ext cx="0" cy="0"/>
          <a:chOff x="0" y="0"/>
          <a:chExt cx="0" cy="0"/>
        </a:xfrm>
      </p:grpSpPr>
      <p:sp>
        <p:nvSpPr>
          <p:cNvPr id="17" name="Title 1"/>
          <p:cNvSpPr>
            <a:spLocks noGrp="1"/>
          </p:cNvSpPr>
          <p:nvPr>
            <p:ph type="title" hasCustomPrompt="1"/>
          </p:nvPr>
        </p:nvSpPr>
        <p:spPr>
          <a:xfrm>
            <a:off x="685800" y="1447800"/>
            <a:ext cx="7743825" cy="914400"/>
          </a:xfrm>
        </p:spPr>
        <p:txBody>
          <a:bodyPr>
            <a:noAutofit/>
          </a:bodyPr>
          <a:lstStyle/>
          <a:p>
            <a:r>
              <a:rPr lang="en-US" dirty="0"/>
              <a:t>Headline 30pt</a:t>
            </a:r>
            <a:br>
              <a:rPr lang="en-US" dirty="0"/>
            </a:br>
            <a:r>
              <a:rPr lang="en-US" dirty="0"/>
              <a:t>Arial bold</a:t>
            </a:r>
          </a:p>
        </p:txBody>
      </p:sp>
      <p:sp>
        <p:nvSpPr>
          <p:cNvPr id="19" name="Content Placeholder 3"/>
          <p:cNvSpPr>
            <a:spLocks noGrp="1"/>
          </p:cNvSpPr>
          <p:nvPr>
            <p:ph sz="half" idx="2" hasCustomPrompt="1"/>
          </p:nvPr>
        </p:nvSpPr>
        <p:spPr>
          <a:xfrm>
            <a:off x="685800" y="2487471"/>
            <a:ext cx="7743825" cy="941531"/>
          </a:xfrm>
        </p:spPr>
        <p:txBody>
          <a:bodyPr numCol="1">
            <a:noAutofit/>
          </a:bodyPr>
          <a:lstStyle>
            <a:lvl1pPr marL="0" marR="0" indent="0" algn="l" defTabSz="685800" rtl="0" eaLnBrk="1" fontAlgn="auto" latinLnBrk="0" hangingPunct="1">
              <a:lnSpc>
                <a:spcPts val="2100"/>
              </a:lnSpc>
              <a:spcBef>
                <a:spcPts val="750"/>
              </a:spcBef>
              <a:spcAft>
                <a:spcPts val="0"/>
              </a:spcAft>
              <a:buClrTx/>
              <a:buSzTx/>
              <a:buFontTx/>
              <a:buNone/>
              <a:tabLst/>
              <a:defRPr sz="1800" b="1">
                <a:solidFill>
                  <a:schemeClr val="accent2"/>
                </a:solidFill>
              </a:defRPr>
            </a:lvl1pPr>
          </a:lstStyle>
          <a:p>
            <a:pPr lvl="0"/>
            <a:r>
              <a:rPr lang="en-US" dirty="0"/>
              <a:t>Text 20/22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20" name="Picture Placeholder 8"/>
          <p:cNvSpPr>
            <a:spLocks noGrp="1"/>
          </p:cNvSpPr>
          <p:nvPr>
            <p:ph type="pic" sz="quarter" idx="10"/>
          </p:nvPr>
        </p:nvSpPr>
        <p:spPr>
          <a:xfrm>
            <a:off x="685800" y="3429000"/>
            <a:ext cx="1866900" cy="1335024"/>
          </a:xfrm>
        </p:spPr>
        <p:txBody>
          <a:bodyPr/>
          <a:lstStyle>
            <a:lvl1pPr marL="0" indent="0">
              <a:buNone/>
              <a:defRPr/>
            </a:lvl1pPr>
          </a:lstStyle>
          <a:p>
            <a:r>
              <a:rPr lang="en-US"/>
              <a:t>Click icon to add picture</a:t>
            </a:r>
            <a:endParaRPr lang="en-US" dirty="0"/>
          </a:p>
        </p:txBody>
      </p:sp>
      <p:sp>
        <p:nvSpPr>
          <p:cNvPr id="21" name="Picture Placeholder 10"/>
          <p:cNvSpPr>
            <a:spLocks noGrp="1"/>
          </p:cNvSpPr>
          <p:nvPr>
            <p:ph type="pic" sz="quarter" idx="11"/>
          </p:nvPr>
        </p:nvSpPr>
        <p:spPr>
          <a:xfrm>
            <a:off x="3314700" y="3429000"/>
            <a:ext cx="1905000" cy="1335024"/>
          </a:xfrm>
        </p:spPr>
        <p:txBody>
          <a:bodyPr/>
          <a:lstStyle>
            <a:lvl1pPr marL="0" indent="0">
              <a:buNone/>
              <a:defRPr/>
            </a:lvl1pPr>
          </a:lstStyle>
          <a:p>
            <a:r>
              <a:rPr lang="en-US"/>
              <a:t>Click icon to add picture</a:t>
            </a:r>
          </a:p>
        </p:txBody>
      </p:sp>
      <p:sp>
        <p:nvSpPr>
          <p:cNvPr id="22" name="Picture Placeholder 12"/>
          <p:cNvSpPr>
            <a:spLocks noGrp="1"/>
          </p:cNvSpPr>
          <p:nvPr>
            <p:ph type="pic" sz="quarter" idx="12"/>
          </p:nvPr>
        </p:nvSpPr>
        <p:spPr>
          <a:xfrm>
            <a:off x="5943600" y="3429000"/>
            <a:ext cx="1912620" cy="1335024"/>
          </a:xfrm>
        </p:spPr>
        <p:txBody>
          <a:bodyPr/>
          <a:lstStyle>
            <a:lvl1pPr marL="0" indent="0">
              <a:buNone/>
              <a:defRPr/>
            </a:lvl1pPr>
          </a:lstStyle>
          <a:p>
            <a:r>
              <a:rPr lang="en-US"/>
              <a:t>Click icon to add picture</a:t>
            </a:r>
          </a:p>
        </p:txBody>
      </p:sp>
      <p:sp>
        <p:nvSpPr>
          <p:cNvPr id="23" name="Text Placeholder 16"/>
          <p:cNvSpPr>
            <a:spLocks noGrp="1"/>
          </p:cNvSpPr>
          <p:nvPr>
            <p:ph type="body" sz="quarter" idx="13" hasCustomPrompt="1"/>
          </p:nvPr>
        </p:nvSpPr>
        <p:spPr>
          <a:xfrm>
            <a:off x="685800" y="4935538"/>
            <a:ext cx="2514600" cy="1465262"/>
          </a:xfrm>
        </p:spPr>
        <p:txBody>
          <a:bodyPr numCol="1">
            <a:noAutofit/>
          </a:bodyPr>
          <a:lstStyle>
            <a:lvl1pPr marL="0" marR="0" indent="0" algn="l" defTabSz="685800" rtl="0" eaLnBrk="1" fontAlgn="auto" latinLnBrk="0" hangingPunct="1">
              <a:lnSpc>
                <a:spcPts val="1650"/>
              </a:lnSpc>
              <a:spcBef>
                <a:spcPts val="750"/>
              </a:spcBef>
              <a:spcAft>
                <a:spcPts val="0"/>
              </a:spcAft>
              <a:buClrTx/>
              <a:buSzTx/>
              <a:buFont typeface="Arial" panose="020B0604020202020204" pitchFamily="34" charset="0"/>
              <a:buNone/>
              <a:tabLst/>
              <a:defRPr sz="1500">
                <a:solidFill>
                  <a:schemeClr val="accent5"/>
                </a:solidFill>
              </a:defRPr>
            </a:lvl1pPr>
            <a:lvl2pPr marL="175022" indent="0">
              <a:lnSpc>
                <a:spcPts val="1650"/>
              </a:lnSpc>
              <a:buNone/>
              <a:defRPr sz="1500"/>
            </a:lvl2pPr>
            <a:lvl3pPr marL="348854" indent="0">
              <a:lnSpc>
                <a:spcPts val="1650"/>
              </a:lnSpc>
              <a:buNone/>
              <a:defRPr sz="1500"/>
            </a:lvl3pPr>
            <a:lvl4pPr marL="1028700" indent="0">
              <a:lnSpc>
                <a:spcPts val="1650"/>
              </a:lnSpc>
              <a:buNone/>
              <a:defRPr sz="1500"/>
            </a:lvl4pPr>
            <a:lvl5pPr marL="1371600" indent="0">
              <a:lnSpc>
                <a:spcPts val="1650"/>
              </a:lnSpc>
              <a:buNone/>
              <a:defRPr sz="15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24" name="Text Placeholder 16"/>
          <p:cNvSpPr>
            <a:spLocks noGrp="1"/>
          </p:cNvSpPr>
          <p:nvPr>
            <p:ph type="body" sz="quarter" idx="14" hasCustomPrompt="1"/>
          </p:nvPr>
        </p:nvSpPr>
        <p:spPr>
          <a:xfrm>
            <a:off x="3314700" y="4935538"/>
            <a:ext cx="2514600" cy="1465262"/>
          </a:xfrm>
        </p:spPr>
        <p:txBody>
          <a:bodyPr numCol="1">
            <a:noAutofit/>
          </a:bodyPr>
          <a:lstStyle>
            <a:lvl1pPr marL="0" marR="0" indent="0" algn="l" defTabSz="685800" rtl="0" eaLnBrk="1" fontAlgn="auto" latinLnBrk="0" hangingPunct="1">
              <a:lnSpc>
                <a:spcPts val="1650"/>
              </a:lnSpc>
              <a:spcBef>
                <a:spcPts val="750"/>
              </a:spcBef>
              <a:spcAft>
                <a:spcPts val="0"/>
              </a:spcAft>
              <a:buClrTx/>
              <a:buSzTx/>
              <a:buFont typeface="Arial" panose="020B0604020202020204" pitchFamily="34" charset="0"/>
              <a:buNone/>
              <a:tabLst/>
              <a:defRPr sz="1500">
                <a:solidFill>
                  <a:schemeClr val="accent5"/>
                </a:solidFill>
              </a:defRPr>
            </a:lvl1pPr>
            <a:lvl2pPr marL="175022" indent="0">
              <a:lnSpc>
                <a:spcPts val="1650"/>
              </a:lnSpc>
              <a:buNone/>
              <a:defRPr sz="1500"/>
            </a:lvl2pPr>
            <a:lvl3pPr marL="348854" indent="0">
              <a:lnSpc>
                <a:spcPts val="1650"/>
              </a:lnSpc>
              <a:buNone/>
              <a:defRPr sz="1500"/>
            </a:lvl3pPr>
            <a:lvl4pPr marL="1028700" indent="0">
              <a:lnSpc>
                <a:spcPts val="1650"/>
              </a:lnSpc>
              <a:buNone/>
              <a:defRPr sz="1500"/>
            </a:lvl4pPr>
            <a:lvl5pPr marL="1371600" indent="0">
              <a:lnSpc>
                <a:spcPts val="1650"/>
              </a:lnSpc>
              <a:buNone/>
              <a:defRPr sz="15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25" name="Text Placeholder 16"/>
          <p:cNvSpPr>
            <a:spLocks noGrp="1"/>
          </p:cNvSpPr>
          <p:nvPr>
            <p:ph type="body" sz="quarter" idx="15" hasCustomPrompt="1"/>
          </p:nvPr>
        </p:nvSpPr>
        <p:spPr>
          <a:xfrm>
            <a:off x="5943600" y="4935538"/>
            <a:ext cx="2486025" cy="1465262"/>
          </a:xfrm>
        </p:spPr>
        <p:txBody>
          <a:bodyPr numCol="1">
            <a:noAutofit/>
          </a:bodyPr>
          <a:lstStyle>
            <a:lvl1pPr marL="0" marR="0" indent="0" algn="l" defTabSz="685800" rtl="0" eaLnBrk="1" fontAlgn="auto" latinLnBrk="0" hangingPunct="1">
              <a:lnSpc>
                <a:spcPts val="1650"/>
              </a:lnSpc>
              <a:spcBef>
                <a:spcPts val="750"/>
              </a:spcBef>
              <a:spcAft>
                <a:spcPts val="0"/>
              </a:spcAft>
              <a:buClrTx/>
              <a:buSzTx/>
              <a:buFont typeface="Arial" panose="020B0604020202020204" pitchFamily="34" charset="0"/>
              <a:buNone/>
              <a:tabLst/>
              <a:defRPr sz="1500">
                <a:solidFill>
                  <a:schemeClr val="accent5"/>
                </a:solidFill>
              </a:defRPr>
            </a:lvl1pPr>
            <a:lvl2pPr marL="175022" indent="0">
              <a:lnSpc>
                <a:spcPts val="1650"/>
              </a:lnSpc>
              <a:buNone/>
              <a:defRPr sz="1500"/>
            </a:lvl2pPr>
            <a:lvl3pPr marL="348854" indent="0">
              <a:lnSpc>
                <a:spcPts val="1650"/>
              </a:lnSpc>
              <a:buNone/>
              <a:defRPr sz="1500"/>
            </a:lvl3pPr>
            <a:lvl4pPr marL="1028700" indent="0">
              <a:lnSpc>
                <a:spcPts val="1650"/>
              </a:lnSpc>
              <a:buNone/>
              <a:defRPr sz="1500"/>
            </a:lvl4pPr>
            <a:lvl5pPr marL="1371600" indent="0">
              <a:lnSpc>
                <a:spcPts val="1650"/>
              </a:lnSpc>
              <a:buNone/>
              <a:defRPr sz="15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26" name="object 3"/>
          <p:cNvSpPr/>
          <p:nvPr/>
        </p:nvSpPr>
        <p:spPr>
          <a:xfrm>
            <a:off x="342900" y="1295401"/>
            <a:ext cx="8462772"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0"/>
          </a:p>
        </p:txBody>
      </p:sp>
    </p:spTree>
    <p:extLst>
      <p:ext uri="{BB962C8B-B14F-4D97-AF65-F5344CB8AC3E}">
        <p14:creationId xmlns:p14="http://schemas.microsoft.com/office/powerpoint/2010/main" val="2815698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4" name="Text Placeholder 4"/>
          <p:cNvSpPr>
            <a:spLocks noGrp="1"/>
          </p:cNvSpPr>
          <p:nvPr>
            <p:ph type="body" sz="quarter" idx="10" hasCustomPrompt="1"/>
          </p:nvPr>
        </p:nvSpPr>
        <p:spPr>
          <a:xfrm>
            <a:off x="0" y="5410200"/>
            <a:ext cx="5172075" cy="1447800"/>
          </a:xfrm>
        </p:spPr>
        <p:txBody>
          <a:bodyPr bIns="347472" anchor="b" anchorCtr="0">
            <a:noAutofit/>
          </a:bodyPr>
          <a:lstStyle>
            <a:lvl1pPr marL="514350" marR="0" indent="0" algn="l" defTabSz="342900" rtl="0" eaLnBrk="1" fontAlgn="auto" latinLnBrk="0" hangingPunct="1">
              <a:lnSpc>
                <a:spcPts val="675"/>
              </a:lnSpc>
              <a:spcBef>
                <a:spcPts val="0"/>
              </a:spcBef>
              <a:spcAft>
                <a:spcPts val="161"/>
              </a:spcAft>
              <a:buClrTx/>
              <a:buSzTx/>
              <a:buFontTx/>
              <a:buNone/>
              <a:tabLst/>
              <a:defRPr sz="450"/>
            </a:lvl1pPr>
            <a:lvl2pPr marL="514350" indent="0">
              <a:spcAft>
                <a:spcPts val="300"/>
              </a:spcAft>
              <a:buFontTx/>
              <a:buNone/>
              <a:defRPr sz="450"/>
            </a:lvl2pPr>
            <a:lvl3pPr marL="514350" indent="0">
              <a:spcAft>
                <a:spcPts val="300"/>
              </a:spcAft>
              <a:buFontTx/>
              <a:buNone/>
              <a:defRPr sz="450"/>
            </a:lvl3pPr>
            <a:lvl4pPr marL="514350" indent="0">
              <a:spcAft>
                <a:spcPts val="300"/>
              </a:spcAft>
              <a:buFontTx/>
              <a:buNone/>
              <a:defRPr sz="450"/>
            </a:lvl4pPr>
            <a:lvl5pPr marL="514350" indent="0">
              <a:spcAft>
                <a:spcPts val="300"/>
              </a:spcAft>
              <a:buFontTx/>
              <a:buNone/>
              <a:defRPr sz="450"/>
            </a:lvl5pPr>
          </a:lstStyle>
          <a:p>
            <a:pPr marL="514350" marR="0" lvl="0" indent="0" algn="l" defTabSz="342900" rtl="0" eaLnBrk="1" fontAlgn="auto" latinLnBrk="0" hangingPunct="1">
              <a:lnSpc>
                <a:spcPct val="120000"/>
              </a:lnSpc>
              <a:spcBef>
                <a:spcPts val="0"/>
              </a:spcBef>
              <a:spcAft>
                <a:spcPts val="338"/>
              </a:spcAft>
              <a:buClrTx/>
              <a:buSzTx/>
              <a:buFontTx/>
              <a:buNone/>
              <a:tabLst/>
              <a:defRPr/>
            </a:pPr>
            <a:r>
              <a:rPr kumimoji="0" lang="en-US" sz="488" b="1" i="0" u="none" strike="noStrike" kern="1200" cap="none" spc="11" normalizeH="0" baseline="0" noProof="0" dirty="0" err="1">
                <a:ln>
                  <a:noFill/>
                </a:ln>
                <a:solidFill>
                  <a:srgbClr val="000000"/>
                </a:solidFill>
                <a:effectLst/>
                <a:uLnTx/>
                <a:uFillTx/>
                <a:latin typeface="Arial" panose="020B0604020202020204" pitchFamily="34" charset="0"/>
                <a:ea typeface="Times New Roman" panose="02020603050405020304" pitchFamily="18" charset="0"/>
                <a:cs typeface="Times-Roman"/>
              </a:rPr>
              <a:t>Securian</a:t>
            </a:r>
            <a:r>
              <a:rPr kumimoji="0" lang="en-US" sz="488" b="1" i="0" u="none" strike="noStrike" kern="1200" cap="none" spc="11"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t> Financial Group, Inc.</a:t>
            </a:r>
            <a:br>
              <a:rPr kumimoji="0" lang="en-US" sz="488" b="1" i="0" u="none" strike="noStrike" kern="1200" cap="none" spc="11"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br>
            <a:r>
              <a:rPr kumimoji="0" lang="en-US" sz="488" b="1" i="0" u="none" strike="noStrike" kern="1200" cap="none" spc="11" normalizeH="0" baseline="0" noProof="0" dirty="0">
                <a:ln>
                  <a:noFill/>
                </a:ln>
                <a:solidFill>
                  <a:srgbClr val="0C7B3F"/>
                </a:solidFill>
                <a:effectLst/>
                <a:uLnTx/>
                <a:uFillTx/>
                <a:latin typeface="Arial" panose="020B0604020202020204" pitchFamily="34" charset="0"/>
                <a:ea typeface="Times New Roman" panose="02020603050405020304" pitchFamily="18" charset="0"/>
                <a:cs typeface="Times-Roman"/>
              </a:rPr>
              <a:t>securian.com</a:t>
            </a:r>
            <a:endParaRPr kumimoji="0" lang="en-US" sz="488" b="0" i="0" u="none" strike="noStrike" kern="1200" cap="none" spc="0" normalizeH="0" baseline="0" noProof="0" dirty="0">
              <a:ln>
                <a:noFill/>
              </a:ln>
              <a:solidFill>
                <a:srgbClr val="000000"/>
              </a:solidFill>
              <a:effectLst/>
              <a:uLnTx/>
              <a:uFillTx/>
              <a:latin typeface="Times-Roman"/>
              <a:ea typeface="Times New Roman" panose="02020603050405020304" pitchFamily="18" charset="0"/>
              <a:cs typeface="Times-Roman"/>
            </a:endParaRPr>
          </a:p>
          <a:p>
            <a:pPr marL="514350" marR="0" lvl="0" indent="0" algn="l" defTabSz="342900" rtl="0" eaLnBrk="1" fontAlgn="auto" latinLnBrk="0" hangingPunct="1">
              <a:lnSpc>
                <a:spcPts val="675"/>
              </a:lnSpc>
              <a:spcBef>
                <a:spcPts val="0"/>
              </a:spcBef>
              <a:spcAft>
                <a:spcPts val="161"/>
              </a:spcAft>
              <a:buClrTx/>
              <a:buSzTx/>
              <a:buFontTx/>
              <a:buNone/>
              <a:tabLst/>
              <a:defRPr/>
            </a:pPr>
            <a:r>
              <a:rPr kumimoji="0" lang="en-US" sz="450" b="0" i="0" u="none" strike="noStrike" kern="1200" cap="none" spc="4"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400 Robert Street North, St. Paul, MN 55101-2098</a:t>
            </a:r>
            <a:br>
              <a:rPr kumimoji="0" lang="en-US" sz="450" b="0" i="0" u="none" strike="noStrike" kern="1200" cap="none" spc="4"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br>
            <a:r>
              <a:rPr kumimoji="0" lang="en-US" sz="450" b="0" i="0" u="none" strike="noStrike" kern="1200" cap="none" spc="4"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©2019 </a:t>
            </a:r>
            <a:r>
              <a:rPr kumimoji="0" lang="en-US" sz="450" b="0" i="0" u="none" strike="noStrike" kern="1200" cap="none" spc="4" normalizeH="0" baseline="0" noProof="0" dirty="0" err="1">
                <a:ln>
                  <a:noFill/>
                </a:ln>
                <a:solidFill>
                  <a:srgbClr val="323232"/>
                </a:solidFill>
                <a:effectLst/>
                <a:uLnTx/>
                <a:uFillTx/>
                <a:latin typeface="+mn-lt"/>
                <a:ea typeface="Times New Roman" panose="02020603050405020304" pitchFamily="18" charset="0"/>
                <a:cs typeface="HurmeGeometricSans3-Regular" panose="020B0500020000000000" pitchFamily="34" charset="0"/>
              </a:rPr>
              <a:t>Securian</a:t>
            </a:r>
            <a:r>
              <a:rPr kumimoji="0" lang="en-US" sz="450" b="0" i="0" u="none" strike="noStrike" kern="1200" cap="none" spc="4"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 Financial Group, Inc. All rights reserved.</a:t>
            </a:r>
            <a:endParaRPr kumimoji="0" lang="en-US" sz="450" b="0" i="0" u="none" strike="noStrike" kern="1200" cap="none" spc="-8"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endParaRPr>
          </a:p>
          <a:p>
            <a:pPr marL="514350" marR="0" lvl="0" indent="0" algn="l" defTabSz="342900" rtl="0" eaLnBrk="1" fontAlgn="auto" latinLnBrk="0" hangingPunct="1">
              <a:lnSpc>
                <a:spcPts val="675"/>
              </a:lnSpc>
              <a:spcBef>
                <a:spcPts val="0"/>
              </a:spcBef>
              <a:spcAft>
                <a:spcPts val="161"/>
              </a:spcAft>
              <a:buClrTx/>
              <a:buSzTx/>
              <a:buFontTx/>
              <a:buNone/>
              <a:tabLst/>
              <a:defRPr/>
            </a:pPr>
            <a:r>
              <a:rPr kumimoji="0" lang="en-US" sz="450" b="0" i="0" u="none" strike="noStrike" kern="1200" cap="none" spc="4"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F00000 Rev 0-2019   DOFU 0-2019</a:t>
            </a:r>
            <a:br>
              <a:rPr kumimoji="0" lang="en-US" sz="450" b="0" i="0" u="none" strike="noStrike" kern="1200" cap="none" spc="4"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br>
            <a:r>
              <a:rPr kumimoji="0" lang="en-US" sz="450" b="0" i="0" u="none" strike="noStrike" kern="1200" cap="none" spc="4"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rPr>
              <a:t>000000</a:t>
            </a:r>
            <a:endParaRPr kumimoji="0" lang="en-US" sz="450" b="0" i="0" u="none" strike="noStrike" kern="1200" cap="none" spc="-8" normalizeH="0" baseline="0" noProof="0" dirty="0">
              <a:ln>
                <a:noFill/>
              </a:ln>
              <a:solidFill>
                <a:srgbClr val="323232"/>
              </a:solidFill>
              <a:effectLst/>
              <a:uLnTx/>
              <a:uFillTx/>
              <a:latin typeface="+mn-lt"/>
              <a:ea typeface="Times New Roman" panose="02020603050405020304" pitchFamily="18" charset="0"/>
              <a:cs typeface="HurmeGeometricSans3-Regular" panose="020B0500020000000000" pitchFamily="34" charset="0"/>
            </a:endParaRPr>
          </a:p>
        </p:txBody>
      </p:sp>
      <p:sp>
        <p:nvSpPr>
          <p:cNvPr id="7" name="Text Placeholder 6"/>
          <p:cNvSpPr>
            <a:spLocks noGrp="1"/>
          </p:cNvSpPr>
          <p:nvPr>
            <p:ph type="body" sz="quarter" idx="11"/>
          </p:nvPr>
        </p:nvSpPr>
        <p:spPr>
          <a:xfrm>
            <a:off x="0" y="3368676"/>
            <a:ext cx="6160294" cy="1267493"/>
          </a:xfrm>
        </p:spPr>
        <p:txBody>
          <a:bodyPr>
            <a:normAutofit/>
          </a:bodyPr>
          <a:lstStyle>
            <a:lvl1pPr marL="514350" indent="0">
              <a:buFontTx/>
              <a:buNone/>
              <a:defRPr sz="600"/>
            </a:lvl1pPr>
            <a:lvl2pPr marL="514350" indent="0">
              <a:buFontTx/>
              <a:buNone/>
              <a:defRPr sz="600"/>
            </a:lvl2pPr>
            <a:lvl3pPr marL="514350" indent="0">
              <a:buFontTx/>
              <a:buNone/>
              <a:defRPr sz="600"/>
            </a:lvl3pPr>
            <a:lvl4pPr marL="514350" indent="0">
              <a:buFontTx/>
              <a:buNone/>
              <a:defRPr sz="600"/>
            </a:lvl4pPr>
            <a:lvl5pPr marL="514350" indent="0">
              <a:buFontTx/>
              <a:buNone/>
              <a:defRPr sz="600"/>
            </a:lvl5pPr>
          </a:lstStyle>
          <a:p>
            <a:pPr lvl="0">
              <a:lnSpc>
                <a:spcPts val="750"/>
              </a:lnSpc>
              <a:defRPr/>
            </a:pPr>
            <a:r>
              <a:rPr lang="en-US" sz="600" spc="-4">
                <a:solidFill>
                  <a:srgbClr val="595959"/>
                </a:solidFill>
                <a:latin typeface="Arial" panose="020B0604020202020204" pitchFamily="34" charset="0"/>
              </a:rPr>
              <a:t>Edit Master text styles</a:t>
            </a:r>
          </a:p>
          <a:p>
            <a:pPr lvl="1">
              <a:lnSpc>
                <a:spcPts val="750"/>
              </a:lnSpc>
              <a:defRPr/>
            </a:pPr>
            <a:r>
              <a:rPr lang="en-US" sz="600" spc="-4">
                <a:solidFill>
                  <a:srgbClr val="595959"/>
                </a:solidFill>
                <a:latin typeface="Arial" panose="020B0604020202020204" pitchFamily="34" charset="0"/>
              </a:rPr>
              <a:t>Second level</a:t>
            </a:r>
          </a:p>
          <a:p>
            <a:pPr lvl="2">
              <a:lnSpc>
                <a:spcPts val="750"/>
              </a:lnSpc>
              <a:defRPr/>
            </a:pPr>
            <a:r>
              <a:rPr lang="en-US" sz="600" spc="-4">
                <a:solidFill>
                  <a:srgbClr val="595959"/>
                </a:solidFill>
                <a:latin typeface="Arial" panose="020B0604020202020204" pitchFamily="34" charset="0"/>
              </a:rPr>
              <a:t>Third level</a:t>
            </a:r>
          </a:p>
        </p:txBody>
      </p:sp>
      <p:sp>
        <p:nvSpPr>
          <p:cNvPr id="10" name="Text Placeholder 9"/>
          <p:cNvSpPr>
            <a:spLocks noGrp="1"/>
          </p:cNvSpPr>
          <p:nvPr>
            <p:ph type="body" sz="quarter" idx="12" hasCustomPrompt="1"/>
          </p:nvPr>
        </p:nvSpPr>
        <p:spPr>
          <a:xfrm>
            <a:off x="0" y="4652964"/>
            <a:ext cx="7711679" cy="752475"/>
          </a:xfrm>
        </p:spPr>
        <p:txBody>
          <a:bodyPr bIns="457200">
            <a:noAutofit/>
          </a:bodyPr>
          <a:lstStyle>
            <a:lvl1pPr marL="514350" indent="0" algn="l">
              <a:lnSpc>
                <a:spcPts val="750"/>
              </a:lnSpc>
              <a:buFontTx/>
              <a:buNone/>
              <a:defRPr sz="600"/>
            </a:lvl1pPr>
            <a:lvl2pPr marL="514350" indent="0">
              <a:buFontTx/>
              <a:buNone/>
              <a:defRPr sz="600"/>
            </a:lvl2pPr>
            <a:lvl3pPr marL="514350" indent="0">
              <a:buFontTx/>
              <a:buNone/>
              <a:defRPr sz="600"/>
            </a:lvl3pPr>
            <a:lvl4pPr marL="514350" indent="0">
              <a:buFontTx/>
              <a:buNone/>
              <a:defRPr sz="600"/>
            </a:lvl4pPr>
            <a:lvl5pPr marL="514350" indent="0">
              <a:buFontTx/>
              <a:buNone/>
              <a:defRPr sz="600"/>
            </a:lvl5pPr>
          </a:lstStyle>
          <a:p>
            <a:pPr algn="l">
              <a:lnSpc>
                <a:spcPts val="1000"/>
              </a:lnSpc>
              <a:defRPr/>
            </a:pPr>
            <a:r>
              <a:rPr lang="en-US" spc="-4"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4"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is the marketing name for </a:t>
            </a:r>
            <a:r>
              <a:rPr lang="en-US" spc="-4"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4"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Group, Inc., and its affiliates.</a:t>
            </a:r>
          </a:p>
        </p:txBody>
      </p:sp>
    </p:spTree>
    <p:extLst>
      <p:ext uri="{BB962C8B-B14F-4D97-AF65-F5344CB8AC3E}">
        <p14:creationId xmlns:p14="http://schemas.microsoft.com/office/powerpoint/2010/main" val="35220100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6B69FD4D-4B28-4FBB-AE39-D620167ADA02}" type="datetimeFigureOut">
              <a:rPr lang="en-US" smtClean="0"/>
              <a:t>06/08/2022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5B99B-EC95-4242-A6C3-C9FEF4046479}" type="slidenum">
              <a:rPr lang="en-US" smtClean="0"/>
              <a:t>‹#›</a:t>
            </a:fld>
            <a:endParaRPr lang="en-US"/>
          </a:p>
        </p:txBody>
      </p:sp>
    </p:spTree>
    <p:extLst>
      <p:ext uri="{BB962C8B-B14F-4D97-AF65-F5344CB8AC3E}">
        <p14:creationId xmlns:p14="http://schemas.microsoft.com/office/powerpoint/2010/main" val="17275914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Bullets-Standard High-Level_Overview">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1402080"/>
            <a:ext cx="7772400" cy="960120"/>
          </a:xfrm>
        </p:spPr>
        <p:txBody>
          <a:bodyPr>
            <a:noAutofit/>
          </a:bodyPr>
          <a:lstStyle>
            <a:lvl1pPr>
              <a:defRPr/>
            </a:lvl1pPr>
          </a:lstStyle>
          <a:p>
            <a:r>
              <a:rPr lang="en-US" dirty="0"/>
              <a:t>Headline 30pt</a:t>
            </a:r>
            <a:br>
              <a:rPr lang="en-US" dirty="0"/>
            </a:br>
            <a:r>
              <a:rPr lang="en-US" dirty="0"/>
              <a:t>Arial bold</a:t>
            </a:r>
          </a:p>
        </p:txBody>
      </p:sp>
      <p:sp>
        <p:nvSpPr>
          <p:cNvPr id="3" name="Content Placeholder 2"/>
          <p:cNvSpPr>
            <a:spLocks noGrp="1"/>
          </p:cNvSpPr>
          <p:nvPr>
            <p:ph idx="1" hasCustomPrompt="1"/>
          </p:nvPr>
        </p:nvSpPr>
        <p:spPr>
          <a:xfrm>
            <a:off x="685800" y="2487168"/>
            <a:ext cx="7772400" cy="4104132"/>
          </a:xfrm>
        </p:spPr>
        <p:txBody>
          <a:bodyPr>
            <a:noAutofit/>
          </a:bodyPr>
          <a:lstStyle>
            <a:lvl1pPr marL="178582" indent="-178582">
              <a:buFont typeface="Arial" panose="020B0604020202020204" pitchFamily="34" charset="0"/>
              <a:buChar char="•"/>
              <a:defRPr>
                <a:solidFill>
                  <a:schemeClr val="accent5"/>
                </a:solidFill>
              </a:defRPr>
            </a:lvl1pPr>
            <a:lvl2pPr>
              <a:defRPr>
                <a:solidFill>
                  <a:schemeClr val="accent5"/>
                </a:solidFill>
              </a:defRPr>
            </a:lvl2pPr>
            <a:lvl3pPr>
              <a:defRPr>
                <a:solidFill>
                  <a:schemeClr val="accent5"/>
                </a:solidFill>
              </a:defRPr>
            </a:lvl3pPr>
          </a:lstStyle>
          <a:p>
            <a:r>
              <a:rPr lang="en-US" dirty="0"/>
              <a:t>Bullet copy 24pt Arial.</a:t>
            </a:r>
          </a:p>
          <a:p>
            <a:pPr lvl="1"/>
            <a:r>
              <a:rPr lang="en-US" dirty="0"/>
              <a:t>Nos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a:t>
            </a:r>
          </a:p>
          <a:p>
            <a:pPr lvl="2"/>
            <a:r>
              <a:rPr lang="en-US" dirty="0"/>
              <a:t>Et quam, cup et </a:t>
            </a:r>
            <a:r>
              <a:rPr lang="en-US" dirty="0" err="1"/>
              <a:t>ra</a:t>
            </a:r>
            <a:r>
              <a:rPr lang="en-US" dirty="0"/>
              <a:t> </a:t>
            </a:r>
            <a:r>
              <a:rPr lang="en-US" dirty="0" err="1"/>
              <a:t>peleceped</a:t>
            </a:r>
            <a:r>
              <a:rPr lang="en-US" dirty="0"/>
              <a:t> </a:t>
            </a:r>
            <a:r>
              <a:rPr lang="en-US" dirty="0" err="1"/>
              <a:t>magnat</a:t>
            </a:r>
            <a:r>
              <a:rPr lang="en-US" dirty="0"/>
              <a:t>.</a:t>
            </a:r>
          </a:p>
        </p:txBody>
      </p:sp>
      <p:sp>
        <p:nvSpPr>
          <p:cNvPr id="7" name="object 3"/>
          <p:cNvSpPr/>
          <p:nvPr/>
        </p:nvSpPr>
        <p:spPr>
          <a:xfrm>
            <a:off x="285756" y="1301241"/>
            <a:ext cx="8569325" cy="0"/>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351"/>
          </a:p>
        </p:txBody>
      </p:sp>
    </p:spTree>
    <p:extLst>
      <p:ext uri="{BB962C8B-B14F-4D97-AF65-F5344CB8AC3E}">
        <p14:creationId xmlns:p14="http://schemas.microsoft.com/office/powerpoint/2010/main" val="33198041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cSld name="Identity block">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0" y="5524500"/>
            <a:ext cx="6591300" cy="1333500"/>
          </a:xfrm>
        </p:spPr>
        <p:txBody>
          <a:bodyPr bIns="457200" anchor="b" anchorCtr="0"/>
          <a:lstStyle>
            <a:lvl1pPr marL="514314" marR="0" indent="0" algn="l" defTabSz="342874" rtl="0" eaLnBrk="1" fontAlgn="auto" latinLnBrk="0" hangingPunct="1">
              <a:lnSpc>
                <a:spcPts val="675"/>
              </a:lnSpc>
              <a:spcBef>
                <a:spcPts val="0"/>
              </a:spcBef>
              <a:spcAft>
                <a:spcPts val="161"/>
              </a:spcAft>
              <a:buClrTx/>
              <a:buSzTx/>
              <a:buFontTx/>
              <a:buNone/>
              <a:tabLst/>
              <a:defRPr>
                <a:latin typeface="+mn-lt"/>
              </a:defRPr>
            </a:lvl1pPr>
          </a:lstStyle>
          <a:p>
            <a:pPr marL="514314" marR="0" lvl="0" indent="0" algn="l" defTabSz="342874" rtl="0" eaLnBrk="1" fontAlgn="auto" latinLnBrk="0" hangingPunct="1">
              <a:lnSpc>
                <a:spcPct val="120000"/>
              </a:lnSpc>
              <a:spcBef>
                <a:spcPts val="0"/>
              </a:spcBef>
              <a:spcAft>
                <a:spcPts val="339"/>
              </a:spcAft>
              <a:buClrTx/>
              <a:buSzTx/>
              <a:buFontTx/>
              <a:buNone/>
              <a:tabLst/>
              <a:defRPr/>
            </a:pPr>
            <a:r>
              <a:rPr kumimoji="0" lang="en-US" sz="488" b="1" i="0" u="none" strike="noStrike" kern="1200" cap="none" spc="11" normalizeH="0" baseline="0" noProof="0" dirty="0" err="1">
                <a:ln>
                  <a:noFill/>
                </a:ln>
                <a:solidFill>
                  <a:srgbClr val="000000"/>
                </a:solidFill>
                <a:effectLst/>
                <a:uLnTx/>
                <a:uFillTx/>
                <a:latin typeface="Arial" panose="020B0604020202020204" pitchFamily="34" charset="0"/>
                <a:ea typeface="Times New Roman" panose="02020603050405020304" pitchFamily="18" charset="0"/>
                <a:cs typeface="Times-Roman"/>
              </a:rPr>
              <a:t>Securian</a:t>
            </a:r>
            <a:r>
              <a:rPr kumimoji="0" lang="en-US" sz="488" b="1" i="0" u="none" strike="noStrike" kern="1200" cap="none" spc="11"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t> Financial Group, Inc.</a:t>
            </a:r>
            <a:br>
              <a:rPr kumimoji="0" lang="en-US" sz="488" b="1" i="0" u="none" strike="noStrike" kern="1200" cap="none" spc="11"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Roman"/>
              </a:rPr>
            </a:br>
            <a:r>
              <a:rPr kumimoji="0" lang="en-US" sz="488" b="1" i="0" u="none" strike="noStrike" kern="1200" cap="none" spc="11" normalizeH="0" baseline="0" noProof="0" dirty="0">
                <a:ln>
                  <a:noFill/>
                </a:ln>
                <a:solidFill>
                  <a:srgbClr val="0C7B3F"/>
                </a:solidFill>
                <a:effectLst/>
                <a:uLnTx/>
                <a:uFillTx/>
                <a:latin typeface="Arial" panose="020B0604020202020204" pitchFamily="34" charset="0"/>
                <a:ea typeface="Times New Roman" panose="02020603050405020304" pitchFamily="18" charset="0"/>
                <a:cs typeface="Times-Roman"/>
              </a:rPr>
              <a:t>securian.com</a:t>
            </a:r>
            <a:endParaRPr kumimoji="0" lang="en-US" sz="488" b="0" i="0" u="none" strike="noStrike" kern="1200" cap="none" spc="0" normalizeH="0" baseline="0" noProof="0" dirty="0">
              <a:ln>
                <a:noFill/>
              </a:ln>
              <a:solidFill>
                <a:srgbClr val="000000"/>
              </a:solidFill>
              <a:effectLst/>
              <a:uLnTx/>
              <a:uFillTx/>
              <a:latin typeface="Times-Roman"/>
              <a:ea typeface="Times New Roman" panose="02020603050405020304" pitchFamily="18" charset="0"/>
              <a:cs typeface="Times-Roman"/>
            </a:endParaRPr>
          </a:p>
          <a:p>
            <a:pPr marL="514314" marR="0" lvl="0" indent="0" algn="l" defTabSz="342874" rtl="0" eaLnBrk="1" fontAlgn="auto" latinLnBrk="0" hangingPunct="1">
              <a:lnSpc>
                <a:spcPts val="675"/>
              </a:lnSpc>
              <a:spcBef>
                <a:spcPts val="0"/>
              </a:spcBef>
              <a:spcAft>
                <a:spcPts val="161"/>
              </a:spcAft>
              <a:buClrTx/>
              <a:buSzTx/>
              <a:buFontTx/>
              <a:buNone/>
              <a:tabLst/>
              <a:defRPr/>
            </a:pPr>
            <a:r>
              <a:rPr kumimoji="0" lang="en-US" sz="451" b="0" i="0" u="none" strike="noStrike" kern="1200" cap="none" spc="4"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400 Robert Street North, St. Paul, MN 55101-2098</a:t>
            </a:r>
            <a:br>
              <a:rPr kumimoji="0" lang="en-US" sz="451" b="0" i="0" u="none" strike="noStrike" kern="1200" cap="none" spc="4"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br>
            <a:r>
              <a:rPr kumimoji="0" lang="en-US" sz="451" b="0" i="0" u="none" strike="noStrike" kern="1200" cap="none" spc="4"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©2018 </a:t>
            </a:r>
            <a:r>
              <a:rPr kumimoji="0" lang="en-US" sz="451" b="0" i="0" u="none" strike="noStrike" kern="1200" cap="none" spc="4" normalizeH="0" baseline="0" noProof="0" dirty="0" err="1">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Securian</a:t>
            </a:r>
            <a:r>
              <a:rPr kumimoji="0" lang="en-US" sz="451" b="0" i="0" u="none" strike="noStrike" kern="1200" cap="none" spc="4"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 Financial Group, Inc. All rights reserved.</a:t>
            </a:r>
            <a:endParaRPr kumimoji="0" lang="en-US" sz="451" b="0" i="0" u="none" strike="noStrike" kern="1200" cap="none" spc="-8" normalizeH="0" baseline="0" noProof="0" dirty="0">
              <a:ln>
                <a:noFill/>
              </a:ln>
              <a:solidFill>
                <a:srgbClr val="323232"/>
              </a:solidFill>
              <a:effectLst/>
              <a:uLnTx/>
              <a:uFillTx/>
              <a:latin typeface="HurmeGeometricSans3-Regular" panose="020B0500020000000000" pitchFamily="34" charset="0"/>
              <a:ea typeface="Times New Roman" panose="02020603050405020304" pitchFamily="18" charset="0"/>
              <a:cs typeface="HurmeGeometricSans3-Regular" panose="020B0500020000000000" pitchFamily="34" charset="0"/>
            </a:endParaRPr>
          </a:p>
          <a:p>
            <a:pPr marL="514314" marR="0" lvl="0" indent="0" algn="l" defTabSz="342874" rtl="0" eaLnBrk="1" fontAlgn="auto" latinLnBrk="0" hangingPunct="1">
              <a:lnSpc>
                <a:spcPts val="675"/>
              </a:lnSpc>
              <a:spcBef>
                <a:spcPts val="0"/>
              </a:spcBef>
              <a:spcAft>
                <a:spcPts val="161"/>
              </a:spcAft>
              <a:buClrTx/>
              <a:buSzTx/>
              <a:buFontTx/>
              <a:buNone/>
              <a:tabLst/>
              <a:defRPr/>
            </a:pPr>
            <a:r>
              <a:rPr kumimoji="0" lang="en-US" sz="451" b="0" i="0" u="none" strike="noStrike" kern="1200" cap="none" spc="4"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F00000 Rev 0-2016   DOFU 0-2018</a:t>
            </a:r>
            <a:br>
              <a:rPr kumimoji="0" lang="en-US" sz="451" b="0" i="0" u="none" strike="noStrike" kern="1200" cap="none" spc="4"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br>
            <a:r>
              <a:rPr kumimoji="0" lang="en-US" sz="451" b="0" i="0" u="none" strike="noStrike" kern="1200" cap="none" spc="4" normalizeH="0" baseline="0" noProof="0" dirty="0">
                <a:ln>
                  <a:noFill/>
                </a:ln>
                <a:solidFill>
                  <a:srgbClr val="323232"/>
                </a:solidFill>
                <a:effectLst/>
                <a:uLnTx/>
                <a:uFillTx/>
                <a:latin typeface="Arial" panose="020B0604020202020204" pitchFamily="34" charset="0"/>
                <a:ea typeface="Times New Roman" panose="02020603050405020304" pitchFamily="18" charset="0"/>
                <a:cs typeface="HurmeGeometricSans3-Regular" panose="020B0500020000000000" pitchFamily="34" charset="0"/>
              </a:rPr>
              <a:t>000000</a:t>
            </a:r>
            <a:endParaRPr kumimoji="0" lang="en-US" sz="451" b="0" i="0" u="none" strike="noStrike" kern="1200" cap="none" spc="-8" normalizeH="0" baseline="0" noProof="0" dirty="0">
              <a:ln>
                <a:noFill/>
              </a:ln>
              <a:solidFill>
                <a:srgbClr val="323232"/>
              </a:solidFill>
              <a:effectLst/>
              <a:uLnTx/>
              <a:uFillTx/>
              <a:latin typeface="HurmeGeometricSans3-Regular" panose="020B0500020000000000" pitchFamily="34" charset="0"/>
              <a:ea typeface="Times New Roman" panose="02020603050405020304" pitchFamily="18" charset="0"/>
              <a:cs typeface="HurmeGeometricSans3-Regular" panose="020B0500020000000000" pitchFamily="34" charset="0"/>
            </a:endParaRPr>
          </a:p>
        </p:txBody>
      </p:sp>
      <p:sp>
        <p:nvSpPr>
          <p:cNvPr id="6" name="Content Placeholder 5"/>
          <p:cNvSpPr>
            <a:spLocks noGrp="1"/>
          </p:cNvSpPr>
          <p:nvPr>
            <p:ph sz="quarter" idx="11"/>
          </p:nvPr>
        </p:nvSpPr>
        <p:spPr>
          <a:xfrm>
            <a:off x="0" y="4164025"/>
            <a:ext cx="7886700" cy="1360487"/>
          </a:xfrm>
        </p:spPr>
        <p:txBody>
          <a:bodyPr bIns="457200" anchor="b" anchorCtr="0">
            <a:noAutofit/>
          </a:bodyPr>
          <a:lstStyle>
            <a:lvl1pPr marL="514314" indent="0">
              <a:lnSpc>
                <a:spcPts val="751"/>
              </a:lnSpc>
              <a:spcBef>
                <a:spcPts val="0"/>
              </a:spcBef>
              <a:spcAft>
                <a:spcPts val="339"/>
              </a:spcAft>
              <a:buNone/>
              <a:defRPr sz="600">
                <a:solidFill>
                  <a:schemeClr val="tx2">
                    <a:lumMod val="65000"/>
                    <a:lumOff val="35000"/>
                  </a:schemeClr>
                </a:solidFill>
              </a:defRPr>
            </a:lvl1pPr>
            <a:lvl2pPr>
              <a:lnSpc>
                <a:spcPts val="751"/>
              </a:lnSpc>
              <a:defRPr sz="600">
                <a:solidFill>
                  <a:schemeClr val="tx2">
                    <a:lumMod val="65000"/>
                    <a:lumOff val="35000"/>
                  </a:schemeClr>
                </a:solidFill>
              </a:defRPr>
            </a:lvl2pPr>
            <a:lvl3pPr>
              <a:lnSpc>
                <a:spcPts val="751"/>
              </a:lnSpc>
              <a:defRPr sz="600">
                <a:solidFill>
                  <a:schemeClr val="tx2">
                    <a:lumMod val="65000"/>
                    <a:lumOff val="35000"/>
                  </a:schemeClr>
                </a:solidFill>
              </a:defRPr>
            </a:lvl3pPr>
            <a:lvl4pPr>
              <a:lnSpc>
                <a:spcPts val="751"/>
              </a:lnSpc>
              <a:defRPr sz="600">
                <a:solidFill>
                  <a:schemeClr val="tx2">
                    <a:lumMod val="65000"/>
                    <a:lumOff val="35000"/>
                  </a:schemeClr>
                </a:solidFill>
              </a:defRPr>
            </a:lvl4pPr>
            <a:lvl5pPr>
              <a:lnSpc>
                <a:spcPts val="751"/>
              </a:lnSpc>
              <a:defRPr sz="600">
                <a:solidFill>
                  <a:schemeClr val="tx2">
                    <a:lumMod val="65000"/>
                    <a:lumOff val="35000"/>
                  </a:schemeClr>
                </a:solidFill>
              </a:defRPr>
            </a:lvl5pPr>
          </a:lstStyle>
          <a:p>
            <a:pPr marL="517886" lvl="0" algn="just">
              <a:lnSpc>
                <a:spcPts val="600"/>
              </a:lnSpc>
              <a:spcAft>
                <a:spcPts val="161"/>
              </a:spcAft>
            </a:pPr>
            <a:r>
              <a:rPr lang="en-US" sz="600" spc="-4">
                <a:solidFill>
                  <a:srgbClr val="595959"/>
                </a:solidFill>
                <a:latin typeface="Arial" panose="020B0604020202020204" pitchFamily="34" charset="0"/>
              </a:rPr>
              <a:t>Edit Master text styles</a:t>
            </a:r>
          </a:p>
          <a:p>
            <a:pPr marL="517886" lvl="1" algn="just">
              <a:lnSpc>
                <a:spcPts val="600"/>
              </a:lnSpc>
              <a:spcAft>
                <a:spcPts val="161"/>
              </a:spcAft>
            </a:pPr>
            <a:r>
              <a:rPr lang="en-US" sz="600" spc="-4">
                <a:solidFill>
                  <a:srgbClr val="595959"/>
                </a:solidFill>
                <a:latin typeface="Arial" panose="020B0604020202020204" pitchFamily="34" charset="0"/>
              </a:rPr>
              <a:t>Second level</a:t>
            </a:r>
          </a:p>
        </p:txBody>
      </p:sp>
    </p:spTree>
    <p:extLst>
      <p:ext uri="{BB962C8B-B14F-4D97-AF65-F5344CB8AC3E}">
        <p14:creationId xmlns:p14="http://schemas.microsoft.com/office/powerpoint/2010/main" val="4192939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efault Chapter (Leaf)">
    <p:spTree>
      <p:nvGrpSpPr>
        <p:cNvPr id="1" name=""/>
        <p:cNvGrpSpPr/>
        <p:nvPr/>
      </p:nvGrpSpPr>
      <p:grpSpPr>
        <a:xfrm>
          <a:off x="0" y="0"/>
          <a:ext cx="0" cy="0"/>
          <a:chOff x="0" y="0"/>
          <a:chExt cx="0" cy="0"/>
        </a:xfrm>
      </p:grpSpPr>
      <p:sp>
        <p:nvSpPr>
          <p:cNvPr id="4" name="Rectangle 3"/>
          <p:cNvSpPr/>
          <p:nvPr/>
        </p:nvSpPr>
        <p:spPr>
          <a:xfrm>
            <a:off x="228600" y="1298448"/>
            <a:ext cx="86868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itle 1"/>
          <p:cNvSpPr>
            <a:spLocks noGrp="1"/>
          </p:cNvSpPr>
          <p:nvPr>
            <p:ph type="title" hasCustomPrompt="1"/>
          </p:nvPr>
        </p:nvSpPr>
        <p:spPr>
          <a:xfrm>
            <a:off x="685800" y="1554481"/>
            <a:ext cx="7799832" cy="4721629"/>
          </a:xfrm>
        </p:spPr>
        <p:txBody>
          <a:bodyPr>
            <a:noAutofit/>
          </a:bodyPr>
          <a:lstStyle>
            <a:lvl1pPr>
              <a:lnSpc>
                <a:spcPts val="3900"/>
              </a:lnSpc>
              <a:defRPr sz="375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1403960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efault Chapter (Grass)">
    <p:spTree>
      <p:nvGrpSpPr>
        <p:cNvPr id="1" name=""/>
        <p:cNvGrpSpPr/>
        <p:nvPr/>
      </p:nvGrpSpPr>
      <p:grpSpPr>
        <a:xfrm>
          <a:off x="0" y="0"/>
          <a:ext cx="0" cy="0"/>
          <a:chOff x="0" y="0"/>
          <a:chExt cx="0" cy="0"/>
        </a:xfrm>
      </p:grpSpPr>
      <p:sp>
        <p:nvSpPr>
          <p:cNvPr id="4" name="Rectangle 3"/>
          <p:cNvSpPr/>
          <p:nvPr/>
        </p:nvSpPr>
        <p:spPr>
          <a:xfrm>
            <a:off x="228600" y="1298448"/>
            <a:ext cx="86868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itle 1"/>
          <p:cNvSpPr>
            <a:spLocks noGrp="1"/>
          </p:cNvSpPr>
          <p:nvPr>
            <p:ph type="title" hasCustomPrompt="1"/>
          </p:nvPr>
        </p:nvSpPr>
        <p:spPr>
          <a:xfrm>
            <a:off x="685800" y="1554480"/>
            <a:ext cx="7799832" cy="4882896"/>
          </a:xfrm>
        </p:spPr>
        <p:txBody>
          <a:bodyPr>
            <a:noAutofit/>
          </a:bodyPr>
          <a:lstStyle>
            <a:lvl1pPr>
              <a:lnSpc>
                <a:spcPts val="3900"/>
              </a:lnSpc>
              <a:defRPr sz="375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22683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ottom Callout Chapter (Leaf)">
    <p:spTree>
      <p:nvGrpSpPr>
        <p:cNvPr id="1" name=""/>
        <p:cNvGrpSpPr/>
        <p:nvPr/>
      </p:nvGrpSpPr>
      <p:grpSpPr>
        <a:xfrm>
          <a:off x="0" y="0"/>
          <a:ext cx="0" cy="0"/>
          <a:chOff x="0" y="0"/>
          <a:chExt cx="0" cy="0"/>
        </a:xfrm>
      </p:grpSpPr>
      <p:sp>
        <p:nvSpPr>
          <p:cNvPr id="5" name="Rectangle 4"/>
          <p:cNvSpPr/>
          <p:nvPr/>
        </p:nvSpPr>
        <p:spPr>
          <a:xfrm>
            <a:off x="228600" y="1298448"/>
            <a:ext cx="8686800" cy="5254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Title 1"/>
          <p:cNvSpPr>
            <a:spLocks noGrp="1"/>
          </p:cNvSpPr>
          <p:nvPr>
            <p:ph type="title" hasCustomPrompt="1"/>
          </p:nvPr>
        </p:nvSpPr>
        <p:spPr>
          <a:xfrm>
            <a:off x="685800" y="1554482"/>
            <a:ext cx="7799832" cy="1319348"/>
          </a:xfrm>
        </p:spPr>
        <p:txBody>
          <a:bodyPr>
            <a:noAutofit/>
          </a:bodyPr>
          <a:lstStyle>
            <a:lvl1pPr>
              <a:lnSpc>
                <a:spcPts val="3900"/>
              </a:lnSpc>
              <a:defRPr sz="3750">
                <a:solidFill>
                  <a:schemeClr val="bg1"/>
                </a:solidFill>
              </a:defRPr>
            </a:lvl1pPr>
          </a:lstStyle>
          <a:p>
            <a:r>
              <a:rPr lang="en-US" dirty="0"/>
              <a:t>Chapter slide 50pt</a:t>
            </a:r>
            <a:br>
              <a:rPr lang="en-US" dirty="0"/>
            </a:br>
            <a:r>
              <a:rPr lang="en-US" dirty="0"/>
              <a:t>Arial bold</a:t>
            </a:r>
          </a:p>
        </p:txBody>
      </p:sp>
      <p:sp>
        <p:nvSpPr>
          <p:cNvPr id="7" name="Content Placeholder 3"/>
          <p:cNvSpPr>
            <a:spLocks noGrp="1"/>
          </p:cNvSpPr>
          <p:nvPr>
            <p:ph sz="quarter" idx="10" hasCustomPrompt="1"/>
          </p:nvPr>
        </p:nvSpPr>
        <p:spPr>
          <a:xfrm>
            <a:off x="685801" y="2962657"/>
            <a:ext cx="3741737" cy="465109"/>
          </a:xfrm>
        </p:spPr>
        <p:txBody>
          <a:bodyPr>
            <a:noAutofit/>
          </a:bodyPr>
          <a:lstStyle>
            <a:lvl1pPr marL="0" indent="0">
              <a:lnSpc>
                <a:spcPts val="1200"/>
              </a:lnSpc>
              <a:buFontTx/>
              <a:buNone/>
              <a:defRPr sz="1200">
                <a:solidFill>
                  <a:schemeClr val="tx2"/>
                </a:solidFill>
              </a:defRPr>
            </a:lvl1pPr>
            <a:lvl2pPr marL="175022" indent="0">
              <a:lnSpc>
                <a:spcPts val="1200"/>
              </a:lnSpc>
              <a:buFontTx/>
              <a:buNone/>
              <a:defRPr sz="1200">
                <a:solidFill>
                  <a:schemeClr val="tx2"/>
                </a:solidFill>
              </a:defRPr>
            </a:lvl2pPr>
            <a:lvl3pPr marL="348854" indent="0">
              <a:lnSpc>
                <a:spcPts val="1200"/>
              </a:lnSpc>
              <a:buFontTx/>
              <a:buNone/>
              <a:defRPr sz="1200">
                <a:solidFill>
                  <a:schemeClr val="tx2"/>
                </a:solidFill>
              </a:defRPr>
            </a:lvl3pPr>
            <a:lvl4pPr marL="1028700" indent="0">
              <a:lnSpc>
                <a:spcPts val="1200"/>
              </a:lnSpc>
              <a:buFontTx/>
              <a:buNone/>
              <a:defRPr sz="1200">
                <a:solidFill>
                  <a:schemeClr val="tx2"/>
                </a:solidFill>
              </a:defRPr>
            </a:lvl4pPr>
            <a:lvl5pPr marL="1371600" indent="0">
              <a:lnSpc>
                <a:spcPts val="1200"/>
              </a:lnSpc>
              <a:buFontTx/>
              <a:buNone/>
              <a:defRPr sz="12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1336414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ottom Callout Chapter (Grass)">
    <p:spTree>
      <p:nvGrpSpPr>
        <p:cNvPr id="1" name=""/>
        <p:cNvGrpSpPr/>
        <p:nvPr/>
      </p:nvGrpSpPr>
      <p:grpSpPr>
        <a:xfrm>
          <a:off x="0" y="0"/>
          <a:ext cx="0" cy="0"/>
          <a:chOff x="0" y="0"/>
          <a:chExt cx="0" cy="0"/>
        </a:xfrm>
      </p:grpSpPr>
      <p:sp>
        <p:nvSpPr>
          <p:cNvPr id="5" name="Rectangle 4"/>
          <p:cNvSpPr/>
          <p:nvPr/>
        </p:nvSpPr>
        <p:spPr>
          <a:xfrm>
            <a:off x="228600" y="1298448"/>
            <a:ext cx="86868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Title 1"/>
          <p:cNvSpPr>
            <a:spLocks noGrp="1"/>
          </p:cNvSpPr>
          <p:nvPr>
            <p:ph type="title" hasCustomPrompt="1"/>
          </p:nvPr>
        </p:nvSpPr>
        <p:spPr>
          <a:xfrm>
            <a:off x="685800" y="1554482"/>
            <a:ext cx="7799832" cy="1319348"/>
          </a:xfrm>
        </p:spPr>
        <p:txBody>
          <a:bodyPr>
            <a:noAutofit/>
          </a:bodyPr>
          <a:lstStyle>
            <a:lvl1pPr>
              <a:lnSpc>
                <a:spcPts val="3900"/>
              </a:lnSpc>
              <a:defRPr sz="3750">
                <a:solidFill>
                  <a:schemeClr val="bg1"/>
                </a:solidFill>
              </a:defRPr>
            </a:lvl1pPr>
          </a:lstStyle>
          <a:p>
            <a:r>
              <a:rPr lang="en-US" dirty="0"/>
              <a:t>Chapter slide 50pt</a:t>
            </a:r>
            <a:br>
              <a:rPr lang="en-US" dirty="0"/>
            </a:br>
            <a:r>
              <a:rPr lang="en-US" dirty="0"/>
              <a:t>Arial bold</a:t>
            </a:r>
          </a:p>
        </p:txBody>
      </p:sp>
      <p:sp>
        <p:nvSpPr>
          <p:cNvPr id="7" name="Content Placeholder 3"/>
          <p:cNvSpPr>
            <a:spLocks noGrp="1"/>
          </p:cNvSpPr>
          <p:nvPr>
            <p:ph sz="quarter" idx="10" hasCustomPrompt="1"/>
          </p:nvPr>
        </p:nvSpPr>
        <p:spPr>
          <a:xfrm>
            <a:off x="685800" y="2961787"/>
            <a:ext cx="6153912" cy="465109"/>
          </a:xfrm>
        </p:spPr>
        <p:txBody>
          <a:bodyPr>
            <a:noAutofit/>
          </a:bodyPr>
          <a:lstStyle>
            <a:lvl1pPr marL="0" indent="0">
              <a:lnSpc>
                <a:spcPts val="1200"/>
              </a:lnSpc>
              <a:buFontTx/>
              <a:buNone/>
              <a:defRPr sz="1200">
                <a:solidFill>
                  <a:schemeClr val="tx2"/>
                </a:solidFill>
              </a:defRPr>
            </a:lvl1pPr>
            <a:lvl2pPr marL="175022" indent="0">
              <a:lnSpc>
                <a:spcPts val="1200"/>
              </a:lnSpc>
              <a:buFontTx/>
              <a:buNone/>
              <a:defRPr sz="1200">
                <a:solidFill>
                  <a:schemeClr val="tx2"/>
                </a:solidFill>
              </a:defRPr>
            </a:lvl2pPr>
            <a:lvl3pPr marL="348854" indent="0">
              <a:lnSpc>
                <a:spcPts val="1200"/>
              </a:lnSpc>
              <a:buFontTx/>
              <a:buNone/>
              <a:defRPr sz="1200">
                <a:solidFill>
                  <a:schemeClr val="tx2"/>
                </a:solidFill>
              </a:defRPr>
            </a:lvl3pPr>
            <a:lvl4pPr marL="1028700" indent="0">
              <a:lnSpc>
                <a:spcPts val="1200"/>
              </a:lnSpc>
              <a:buFontTx/>
              <a:buNone/>
              <a:defRPr sz="1200">
                <a:solidFill>
                  <a:schemeClr val="tx2"/>
                </a:solidFill>
              </a:defRPr>
            </a:lvl4pPr>
            <a:lvl5pPr marL="1371600" indent="0">
              <a:lnSpc>
                <a:spcPts val="1200"/>
              </a:lnSpc>
              <a:buFontTx/>
              <a:buNone/>
              <a:defRPr sz="12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2504944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Icon Callout Chapter (Leaf)">
    <p:spTree>
      <p:nvGrpSpPr>
        <p:cNvPr id="1" name=""/>
        <p:cNvGrpSpPr/>
        <p:nvPr/>
      </p:nvGrpSpPr>
      <p:grpSpPr>
        <a:xfrm>
          <a:off x="0" y="0"/>
          <a:ext cx="0" cy="0"/>
          <a:chOff x="0" y="0"/>
          <a:chExt cx="0" cy="0"/>
        </a:xfrm>
      </p:grpSpPr>
      <p:sp>
        <p:nvSpPr>
          <p:cNvPr id="6" name="Rectangle 5"/>
          <p:cNvSpPr/>
          <p:nvPr/>
        </p:nvSpPr>
        <p:spPr>
          <a:xfrm>
            <a:off x="228600" y="1298448"/>
            <a:ext cx="86868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1"/>
          <p:cNvSpPr>
            <a:spLocks noGrp="1"/>
          </p:cNvSpPr>
          <p:nvPr>
            <p:ph type="title" hasCustomPrompt="1"/>
          </p:nvPr>
        </p:nvSpPr>
        <p:spPr>
          <a:xfrm>
            <a:off x="685800" y="1554480"/>
            <a:ext cx="7799832" cy="4015047"/>
          </a:xfrm>
        </p:spPr>
        <p:txBody>
          <a:bodyPr>
            <a:noAutofit/>
          </a:bodyPr>
          <a:lstStyle>
            <a:lvl1pPr>
              <a:lnSpc>
                <a:spcPts val="3900"/>
              </a:lnSpc>
              <a:defRPr sz="3750">
                <a:solidFill>
                  <a:schemeClr val="bg1"/>
                </a:solidFill>
              </a:defRPr>
            </a:lvl1pPr>
          </a:lstStyle>
          <a:p>
            <a:r>
              <a:rPr lang="en-US" dirty="0"/>
              <a:t>Chapter slide 50pt</a:t>
            </a:r>
            <a:br>
              <a:rPr lang="en-US" dirty="0"/>
            </a:br>
            <a:r>
              <a:rPr lang="en-US" dirty="0"/>
              <a:t>Arial bold</a:t>
            </a:r>
          </a:p>
        </p:txBody>
      </p:sp>
      <p:sp>
        <p:nvSpPr>
          <p:cNvPr id="9" name="Picture Placeholder 4"/>
          <p:cNvSpPr>
            <a:spLocks noGrp="1"/>
          </p:cNvSpPr>
          <p:nvPr>
            <p:ph type="pic" sz="quarter" idx="10"/>
          </p:nvPr>
        </p:nvSpPr>
        <p:spPr>
          <a:xfrm>
            <a:off x="685800" y="5330952"/>
            <a:ext cx="722376" cy="722376"/>
          </a:xfrm>
        </p:spPr>
        <p:txBody>
          <a:bodyPr anchor="t">
            <a:normAutofit/>
          </a:bodyPr>
          <a:lstStyle>
            <a:lvl1pPr marL="0" indent="0">
              <a:buFontTx/>
              <a:buNone/>
              <a:defRPr sz="900">
                <a:solidFill>
                  <a:schemeClr val="bg1"/>
                </a:solidFill>
              </a:defRPr>
            </a:lvl1pPr>
          </a:lstStyle>
          <a:p>
            <a:r>
              <a:rPr lang="en-US"/>
              <a:t>Click icon to add picture</a:t>
            </a:r>
          </a:p>
        </p:txBody>
      </p:sp>
    </p:spTree>
    <p:extLst>
      <p:ext uri="{BB962C8B-B14F-4D97-AF65-F5344CB8AC3E}">
        <p14:creationId xmlns:p14="http://schemas.microsoft.com/office/powerpoint/2010/main" val="476005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con Callout Chapter (Grass)">
    <p:spTree>
      <p:nvGrpSpPr>
        <p:cNvPr id="1" name=""/>
        <p:cNvGrpSpPr/>
        <p:nvPr/>
      </p:nvGrpSpPr>
      <p:grpSpPr>
        <a:xfrm>
          <a:off x="0" y="0"/>
          <a:ext cx="0" cy="0"/>
          <a:chOff x="0" y="0"/>
          <a:chExt cx="0" cy="0"/>
        </a:xfrm>
      </p:grpSpPr>
      <p:sp>
        <p:nvSpPr>
          <p:cNvPr id="6" name="Rectangle 5"/>
          <p:cNvSpPr/>
          <p:nvPr/>
        </p:nvSpPr>
        <p:spPr>
          <a:xfrm>
            <a:off x="228600" y="1298448"/>
            <a:ext cx="86868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itle 1"/>
          <p:cNvSpPr>
            <a:spLocks noGrp="1"/>
          </p:cNvSpPr>
          <p:nvPr>
            <p:ph type="title" hasCustomPrompt="1"/>
          </p:nvPr>
        </p:nvSpPr>
        <p:spPr>
          <a:xfrm>
            <a:off x="685800" y="1554480"/>
            <a:ext cx="7799832" cy="4015047"/>
          </a:xfrm>
        </p:spPr>
        <p:txBody>
          <a:bodyPr>
            <a:noAutofit/>
          </a:bodyPr>
          <a:lstStyle>
            <a:lvl1pPr>
              <a:lnSpc>
                <a:spcPts val="3900"/>
              </a:lnSpc>
              <a:defRPr sz="3750">
                <a:solidFill>
                  <a:schemeClr val="bg1"/>
                </a:solidFill>
              </a:defRPr>
            </a:lvl1pPr>
          </a:lstStyle>
          <a:p>
            <a:r>
              <a:rPr lang="en-US" dirty="0"/>
              <a:t>Chapter slide 50pt</a:t>
            </a:r>
            <a:br>
              <a:rPr lang="en-US" dirty="0"/>
            </a:br>
            <a:r>
              <a:rPr lang="en-US" dirty="0"/>
              <a:t>Arial bold</a:t>
            </a:r>
          </a:p>
        </p:txBody>
      </p:sp>
      <p:sp>
        <p:nvSpPr>
          <p:cNvPr id="9" name="Picture Placeholder 4"/>
          <p:cNvSpPr>
            <a:spLocks noGrp="1"/>
          </p:cNvSpPr>
          <p:nvPr>
            <p:ph type="pic" sz="quarter" idx="10"/>
          </p:nvPr>
        </p:nvSpPr>
        <p:spPr>
          <a:xfrm>
            <a:off x="685800" y="5330952"/>
            <a:ext cx="722376" cy="722376"/>
          </a:xfrm>
        </p:spPr>
        <p:txBody>
          <a:bodyPr anchor="t">
            <a:normAutofit/>
          </a:bodyPr>
          <a:lstStyle>
            <a:lvl1pPr marL="0" indent="0">
              <a:buFontTx/>
              <a:buNone/>
              <a:defRPr sz="900">
                <a:solidFill>
                  <a:schemeClr val="bg1"/>
                </a:solidFill>
              </a:defRPr>
            </a:lvl1pPr>
          </a:lstStyle>
          <a:p>
            <a:r>
              <a:rPr lang="en-US"/>
              <a:t>Click icon to add picture</a:t>
            </a:r>
          </a:p>
        </p:txBody>
      </p:sp>
    </p:spTree>
    <p:extLst>
      <p:ext uri="{BB962C8B-B14F-4D97-AF65-F5344CB8AC3E}">
        <p14:creationId xmlns:p14="http://schemas.microsoft.com/office/powerpoint/2010/main" val="2219129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tatement Divider (Leaf)">
    <p:spTree>
      <p:nvGrpSpPr>
        <p:cNvPr id="1" name=""/>
        <p:cNvGrpSpPr/>
        <p:nvPr/>
      </p:nvGrpSpPr>
      <p:grpSpPr>
        <a:xfrm>
          <a:off x="0" y="0"/>
          <a:ext cx="0" cy="0"/>
          <a:chOff x="0" y="0"/>
          <a:chExt cx="0" cy="0"/>
        </a:xfrm>
      </p:grpSpPr>
      <p:sp>
        <p:nvSpPr>
          <p:cNvPr id="4" name="Rectangle 3"/>
          <p:cNvSpPr/>
          <p:nvPr/>
        </p:nvSpPr>
        <p:spPr>
          <a:xfrm>
            <a:off x="228600" y="1298448"/>
            <a:ext cx="86868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itle 1"/>
          <p:cNvSpPr>
            <a:spLocks noGrp="1"/>
          </p:cNvSpPr>
          <p:nvPr>
            <p:ph type="title" hasCustomPrompt="1"/>
          </p:nvPr>
        </p:nvSpPr>
        <p:spPr>
          <a:xfrm>
            <a:off x="685800" y="1709739"/>
            <a:ext cx="4557712" cy="4757563"/>
          </a:xfrm>
        </p:spPr>
        <p:txBody>
          <a:bodyPr anchor="b">
            <a:noAutofit/>
          </a:bodyPr>
          <a:lstStyle>
            <a:lvl1pPr>
              <a:lnSpc>
                <a:spcPts val="4725"/>
              </a:lnSpc>
              <a:defRPr sz="4950">
                <a:solidFill>
                  <a:schemeClr val="bg1"/>
                </a:solidFill>
              </a:defRPr>
            </a:lvl1pPr>
          </a:lstStyle>
          <a:p>
            <a:r>
              <a:rPr lang="en-US" dirty="0"/>
              <a:t>Chapter </a:t>
            </a:r>
            <a:br>
              <a:rPr lang="en-US" dirty="0"/>
            </a:br>
            <a:r>
              <a:rPr lang="en-US" dirty="0"/>
              <a:t>slide </a:t>
            </a:r>
            <a:br>
              <a:rPr lang="en-US" dirty="0"/>
            </a:br>
            <a:r>
              <a:rPr lang="en-US" dirty="0"/>
              <a:t>66pt</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1727323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685800" y="1452420"/>
            <a:ext cx="7794522" cy="914400"/>
          </a:xfrm>
          <a:prstGeom prst="rect">
            <a:avLst/>
          </a:prstGeom>
        </p:spPr>
        <p:txBody>
          <a:bodyPr vert="horz" lIns="0" tIns="0" rIns="0" bIns="0" rtlCol="0" anchor="t" anchorCtr="0">
            <a:normAutofit/>
          </a:bodyPr>
          <a:lstStyle/>
          <a:p>
            <a:r>
              <a:rPr lang="en-US" dirty="0"/>
              <a:t>Headline 30pt</a:t>
            </a:r>
            <a:br>
              <a:rPr lang="en-US" dirty="0"/>
            </a:br>
            <a:r>
              <a:rPr lang="en-US" dirty="0"/>
              <a:t>Arial bold</a:t>
            </a:r>
          </a:p>
        </p:txBody>
      </p:sp>
      <p:sp>
        <p:nvSpPr>
          <p:cNvPr id="7" name="Text Placeholder 2"/>
          <p:cNvSpPr>
            <a:spLocks noGrp="1"/>
          </p:cNvSpPr>
          <p:nvPr>
            <p:ph type="body" idx="1"/>
          </p:nvPr>
        </p:nvSpPr>
        <p:spPr>
          <a:xfrm>
            <a:off x="685800" y="2531412"/>
            <a:ext cx="7794522"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sp>
        <p:nvSpPr>
          <p:cNvPr id="10" name="object 4"/>
          <p:cNvSpPr txBox="1"/>
          <p:nvPr/>
        </p:nvSpPr>
        <p:spPr>
          <a:xfrm>
            <a:off x="7218771" y="583572"/>
            <a:ext cx="1549990" cy="105157"/>
          </a:xfrm>
          <a:prstGeom prst="rect">
            <a:avLst/>
          </a:prstGeom>
        </p:spPr>
        <p:txBody>
          <a:bodyPr vert="horz" wrap="square" lIns="0" tIns="9525" rIns="0" bIns="0" rtlCol="0">
            <a:spAutoFit/>
          </a:bodyPr>
          <a:lstStyle/>
          <a:p>
            <a:pPr marL="9525" algn="r">
              <a:lnSpc>
                <a:spcPct val="100000"/>
              </a:lnSpc>
              <a:spcBef>
                <a:spcPts val="75"/>
              </a:spcBef>
              <a:tabLst>
                <a:tab pos="1076801" algn="l"/>
              </a:tabLst>
            </a:pPr>
            <a:r>
              <a:rPr sz="600" spc="11" dirty="0">
                <a:solidFill>
                  <a:srgbClr val="636466"/>
                </a:solidFill>
                <a:latin typeface="Arial" panose="020B0604020202020204" pitchFamily="34" charset="0"/>
                <a:cs typeface="Arial" panose="020B0604020202020204" pitchFamily="34" charset="0"/>
              </a:rPr>
              <a:t>SECURIA</a:t>
            </a:r>
            <a:r>
              <a:rPr sz="600" dirty="0">
                <a:solidFill>
                  <a:srgbClr val="636466"/>
                </a:solidFill>
                <a:latin typeface="Arial" panose="020B0604020202020204" pitchFamily="34" charset="0"/>
                <a:cs typeface="Arial" panose="020B0604020202020204" pitchFamily="34" charset="0"/>
              </a:rPr>
              <a:t>N</a:t>
            </a:r>
            <a:r>
              <a:rPr sz="600" spc="30" dirty="0">
                <a:solidFill>
                  <a:srgbClr val="636466"/>
                </a:solidFill>
                <a:latin typeface="Arial" panose="020B0604020202020204" pitchFamily="34" charset="0"/>
                <a:cs typeface="Arial" panose="020B0604020202020204" pitchFamily="34" charset="0"/>
              </a:rPr>
              <a:t> </a:t>
            </a:r>
            <a:r>
              <a:rPr sz="600" spc="11" dirty="0">
                <a:solidFill>
                  <a:srgbClr val="636466"/>
                </a:solidFill>
                <a:latin typeface="Arial" panose="020B0604020202020204" pitchFamily="34" charset="0"/>
                <a:cs typeface="Arial" panose="020B0604020202020204" pitchFamily="34" charset="0"/>
              </a:rPr>
              <a:t>FINANCIA</a:t>
            </a:r>
            <a:r>
              <a:rPr sz="600" dirty="0">
                <a:solidFill>
                  <a:srgbClr val="636466"/>
                </a:solidFill>
                <a:latin typeface="Arial" panose="020B0604020202020204" pitchFamily="34" charset="0"/>
                <a:cs typeface="Arial" panose="020B0604020202020204" pitchFamily="34" charset="0"/>
              </a:rPr>
              <a:t>L   </a:t>
            </a:r>
            <a:r>
              <a:rPr sz="600" spc="56" dirty="0">
                <a:solidFill>
                  <a:srgbClr val="636466"/>
                </a:solidFill>
                <a:latin typeface="Arial" panose="020B0604020202020204" pitchFamily="34" charset="0"/>
                <a:cs typeface="Arial" panose="020B0604020202020204" pitchFamily="34" charset="0"/>
              </a:rPr>
              <a:t> </a:t>
            </a:r>
            <a:r>
              <a:rPr sz="600" dirty="0">
                <a:solidFill>
                  <a:srgbClr val="636466"/>
                </a:solidFill>
                <a:latin typeface="Arial" panose="020B0604020202020204" pitchFamily="34" charset="0"/>
                <a:cs typeface="Arial" panose="020B0604020202020204" pitchFamily="34" charset="0"/>
              </a:rPr>
              <a:t>|	</a:t>
            </a:r>
            <a:fld id="{16B042B7-5665-9041-9B5F-5A409D3D1B85}" type="slidenum">
              <a:rPr lang="uk-UA" sz="600" b="1" smtClean="0">
                <a:solidFill>
                  <a:srgbClr val="636466"/>
                </a:solidFill>
                <a:latin typeface="Arial" panose="020B0604020202020204" pitchFamily="34" charset="0"/>
                <a:cs typeface="Arial" panose="020B0604020202020204" pitchFamily="34" charset="0"/>
              </a:rPr>
              <a:pPr marL="9525" algn="r">
                <a:lnSpc>
                  <a:spcPct val="100000"/>
                </a:lnSpc>
                <a:spcBef>
                  <a:spcPts val="75"/>
                </a:spcBef>
                <a:tabLst>
                  <a:tab pos="1076801" algn="l"/>
                </a:tabLst>
              </a:pPr>
              <a:t>‹#›</a:t>
            </a:fld>
            <a:endParaRPr sz="6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rotWithShape="1">
          <a:blip r:embed="rId28" cstate="print">
            <a:extLst>
              <a:ext uri="{28A0092B-C50C-407E-A947-70E740481C1C}">
                <a14:useLocalDpi xmlns:a14="http://schemas.microsoft.com/office/drawing/2010/main" val="0"/>
              </a:ext>
            </a:extLst>
          </a:blip>
          <a:srcRect t="-1" r="76659" b="-14182"/>
          <a:stretch/>
        </p:blipFill>
        <p:spPr>
          <a:xfrm>
            <a:off x="388668" y="450447"/>
            <a:ext cx="335232" cy="431869"/>
          </a:xfrm>
          <a:prstGeom prst="rect">
            <a:avLst/>
          </a:prstGeom>
        </p:spPr>
      </p:pic>
    </p:spTree>
    <p:extLst>
      <p:ext uri="{BB962C8B-B14F-4D97-AF65-F5344CB8AC3E}">
        <p14:creationId xmlns:p14="http://schemas.microsoft.com/office/powerpoint/2010/main" val="2309224294"/>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710" r:id="rId17"/>
    <p:sldLayoutId id="2147483711" r:id="rId18"/>
    <p:sldLayoutId id="2147483712" r:id="rId19"/>
    <p:sldLayoutId id="2147483713" r:id="rId20"/>
    <p:sldLayoutId id="2147483714" r:id="rId21"/>
    <p:sldLayoutId id="2147483715" r:id="rId22"/>
    <p:sldLayoutId id="2147483716" r:id="rId23"/>
    <p:sldLayoutId id="2147483717" r:id="rId24"/>
    <p:sldLayoutId id="2147483718" r:id="rId25"/>
    <p:sldLayoutId id="2147483719" r:id="rId26"/>
  </p:sldLayoutIdLst>
  <p:txStyles>
    <p:titleStyle>
      <a:lvl1pPr algn="l" defTabSz="685800" rtl="0" eaLnBrk="1" latinLnBrk="0" hangingPunct="1">
        <a:lnSpc>
          <a:spcPts val="1950"/>
        </a:lnSpc>
        <a:spcBef>
          <a:spcPct val="0"/>
        </a:spcBef>
        <a:buNone/>
        <a:defRPr sz="2250" b="1" kern="1200" baseline="0">
          <a:solidFill>
            <a:schemeClr val="accent1"/>
          </a:solidFill>
          <a:latin typeface="+mj-lt"/>
          <a:ea typeface="+mj-ea"/>
          <a:cs typeface="+mj-cs"/>
        </a:defRPr>
      </a:lvl1pPr>
    </p:titleStyle>
    <p:bodyStyle>
      <a:lvl1pPr marL="175022" indent="-175022" algn="l" defTabSz="685800" rtl="0" eaLnBrk="1" latinLnBrk="0" hangingPunct="1">
        <a:lnSpc>
          <a:spcPts val="1950"/>
        </a:lnSpc>
        <a:spcBef>
          <a:spcPts val="750"/>
        </a:spcBef>
        <a:buFont typeface="Arial" panose="020B0604020202020204" pitchFamily="34" charset="0"/>
        <a:buChar char="•"/>
        <a:defRPr sz="1800" kern="1200">
          <a:solidFill>
            <a:schemeClr val="tx1"/>
          </a:solidFill>
          <a:latin typeface="+mn-lt"/>
          <a:ea typeface="+mn-ea"/>
          <a:cs typeface="+mn-cs"/>
        </a:defRPr>
      </a:lvl1pPr>
      <a:lvl2pPr marL="348854" indent="-173831" algn="l" defTabSz="685800" rtl="0" eaLnBrk="1" latinLnBrk="0" hangingPunct="1">
        <a:lnSpc>
          <a:spcPts val="1950"/>
        </a:lnSpc>
        <a:spcBef>
          <a:spcPts val="375"/>
        </a:spcBef>
        <a:buFont typeface="Courier New" panose="02070309020205020404" pitchFamily="49" charset="0"/>
        <a:buChar char="-"/>
        <a:defRPr sz="1800" kern="1200">
          <a:solidFill>
            <a:schemeClr val="tx1"/>
          </a:solidFill>
          <a:latin typeface="+mn-lt"/>
          <a:ea typeface="+mn-ea"/>
          <a:cs typeface="+mn-cs"/>
        </a:defRPr>
      </a:lvl2pPr>
      <a:lvl3pPr marL="510779" indent="-161925" algn="l" defTabSz="685800" rtl="0" eaLnBrk="1" latinLnBrk="0" hangingPunct="1">
        <a:lnSpc>
          <a:spcPts val="1950"/>
        </a:lnSpc>
        <a:spcBef>
          <a:spcPts val="375"/>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lnSpc>
          <a:spcPts val="1950"/>
        </a:lnSpc>
        <a:spcBef>
          <a:spcPts val="375"/>
        </a:spcBef>
        <a:buFont typeface="Arial" panose="020B0604020202020204" pitchFamily="34" charset="0"/>
        <a:buChar char="•"/>
        <a:defRPr sz="1800" kern="1200">
          <a:solidFill>
            <a:schemeClr val="tx1"/>
          </a:solidFill>
          <a:latin typeface="+mn-lt"/>
          <a:ea typeface="+mn-ea"/>
          <a:cs typeface="+mn-cs"/>
        </a:defRPr>
      </a:lvl4pPr>
      <a:lvl5pPr marL="1543050" indent="-171450" algn="l" defTabSz="685800" rtl="0" eaLnBrk="1" latinLnBrk="0" hangingPunct="1">
        <a:lnSpc>
          <a:spcPts val="1950"/>
        </a:lnSpc>
        <a:spcBef>
          <a:spcPts val="375"/>
        </a:spcBef>
        <a:buFont typeface="Arial" panose="020B0604020202020204" pitchFamily="34" charset="0"/>
        <a:buChar char="•"/>
        <a:defRP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15:clr>
            <a:srgbClr val="F26B43"/>
          </p15:clr>
        </p15:guide>
        <p15:guide id="3" orient="horz" pos="4320">
          <p15:clr>
            <a:srgbClr val="F26B43"/>
          </p15:clr>
        </p15:guide>
        <p15:guide id="4" pos="7680">
          <p15:clr>
            <a:srgbClr val="F26B43"/>
          </p15:clr>
        </p15:guide>
        <p15:guide id="5">
          <p15:clr>
            <a:srgbClr val="F26B43"/>
          </p15:clr>
        </p15:guide>
        <p15:guide id="6" pos="288">
          <p15:clr>
            <a:srgbClr val="F26B43"/>
          </p15:clr>
        </p15:guide>
        <p15:guide id="7" pos="384">
          <p15:clr>
            <a:srgbClr val="F26B43"/>
          </p15:clr>
        </p15:guide>
        <p15:guide id="8" pos="576">
          <p15:clr>
            <a:srgbClr val="F26B43"/>
          </p15:clr>
        </p15:guide>
        <p15:guide id="9" pos="1032">
          <p15:clr>
            <a:srgbClr val="F26B43"/>
          </p15:clr>
        </p15:guide>
        <p15:guide id="10" pos="1128">
          <p15:clr>
            <a:srgbClr val="F26B43"/>
          </p15:clr>
        </p15:guide>
        <p15:guide id="11" pos="1584">
          <p15:clr>
            <a:srgbClr val="F26B43"/>
          </p15:clr>
        </p15:guide>
        <p15:guide id="12" pos="1680">
          <p15:clr>
            <a:srgbClr val="F26B43"/>
          </p15:clr>
        </p15:guide>
        <p15:guide id="13" pos="2136">
          <p15:clr>
            <a:srgbClr val="F26B43"/>
          </p15:clr>
        </p15:guide>
        <p15:guide id="14" pos="2232">
          <p15:clr>
            <a:srgbClr val="F26B43"/>
          </p15:clr>
        </p15:guide>
        <p15:guide id="15" pos="2688">
          <p15:clr>
            <a:srgbClr val="F26B43"/>
          </p15:clr>
        </p15:guide>
        <p15:guide id="16" pos="2784">
          <p15:clr>
            <a:srgbClr val="F26B43"/>
          </p15:clr>
        </p15:guide>
        <p15:guide id="17" pos="3240">
          <p15:clr>
            <a:srgbClr val="F26B43"/>
          </p15:clr>
        </p15:guide>
        <p15:guide id="18" pos="3336">
          <p15:clr>
            <a:srgbClr val="F26B43"/>
          </p15:clr>
        </p15:guide>
        <p15:guide id="19" pos="3792">
          <p15:clr>
            <a:srgbClr val="F26B43"/>
          </p15:clr>
        </p15:guide>
        <p15:guide id="20" pos="3888">
          <p15:clr>
            <a:srgbClr val="F26B43"/>
          </p15:clr>
        </p15:guide>
        <p15:guide id="21" pos="4344">
          <p15:clr>
            <a:srgbClr val="F26B43"/>
          </p15:clr>
        </p15:guide>
        <p15:guide id="22" pos="4440">
          <p15:clr>
            <a:srgbClr val="F26B43"/>
          </p15:clr>
        </p15:guide>
        <p15:guide id="23" pos="4896">
          <p15:clr>
            <a:srgbClr val="F26B43"/>
          </p15:clr>
        </p15:guide>
        <p15:guide id="24" pos="4992">
          <p15:clr>
            <a:srgbClr val="F26B43"/>
          </p15:clr>
        </p15:guide>
        <p15:guide id="25" pos="5448">
          <p15:clr>
            <a:srgbClr val="F26B43"/>
          </p15:clr>
        </p15:guide>
        <p15:guide id="26" pos="5544">
          <p15:clr>
            <a:srgbClr val="F26B43"/>
          </p15:clr>
        </p15:guide>
        <p15:guide id="27" pos="6000">
          <p15:clr>
            <a:srgbClr val="F26B43"/>
          </p15:clr>
        </p15:guide>
        <p15:guide id="28" pos="6096">
          <p15:clr>
            <a:srgbClr val="F26B43"/>
          </p15:clr>
        </p15:guide>
        <p15:guide id="29" pos="6552">
          <p15:clr>
            <a:srgbClr val="F26B43"/>
          </p15:clr>
        </p15:guide>
        <p15:guide id="30" pos="6648">
          <p15:clr>
            <a:srgbClr val="F26B43"/>
          </p15:clr>
        </p15:guide>
        <p15:guide id="31" pos="7080">
          <p15:clr>
            <a:srgbClr val="F26B43"/>
          </p15:clr>
        </p15:guide>
        <p15:guide id="32" pos="7392">
          <p15:clr>
            <a:srgbClr val="F26B43"/>
          </p15:clr>
        </p15:guide>
        <p15:guide id="33" pos="7296">
          <p15:clr>
            <a:srgbClr val="F26B43"/>
          </p15:clr>
        </p15:guide>
        <p15:guide id="34" orient="horz" pos="288">
          <p15:clr>
            <a:srgbClr val="F26B43"/>
          </p15:clr>
        </p15:guide>
        <p15:guide id="35" orient="horz" pos="912">
          <p15:clr>
            <a:srgbClr val="F26B43"/>
          </p15:clr>
        </p15:guide>
        <p15:guide id="36" orient="horz" pos="1536">
          <p15:clr>
            <a:srgbClr val="F26B43"/>
          </p15:clr>
        </p15:guide>
        <p15:guide id="37" orient="horz" pos="2160">
          <p15:clr>
            <a:srgbClr val="F26B43"/>
          </p15:clr>
        </p15:guide>
        <p15:guide id="38" orient="horz" pos="2784">
          <p15:clr>
            <a:srgbClr val="F26B43"/>
          </p15:clr>
        </p15:guide>
        <p15:guide id="39" orient="horz" pos="3408">
          <p15:clr>
            <a:srgbClr val="F26B43"/>
          </p15:clr>
        </p15:guide>
        <p15:guide id="40" orient="horz" pos="403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nSpc>
                <a:spcPts val="3200"/>
              </a:lnSpc>
              <a:spcBef>
                <a:spcPts val="0"/>
              </a:spcBef>
            </a:pPr>
            <a:r>
              <a:rPr lang="en-US" sz="3200" dirty="0">
                <a:solidFill>
                  <a:schemeClr val="bg2"/>
                </a:solidFill>
              </a:rPr>
              <a:t>Give your financial future a </a:t>
            </a:r>
            <a:r>
              <a:rPr lang="en-US" sz="3200" dirty="0"/>
              <a:t>LIFT</a:t>
            </a:r>
          </a:p>
        </p:txBody>
      </p:sp>
      <p:sp>
        <p:nvSpPr>
          <p:cNvPr id="5" name="Subtitle 4"/>
          <p:cNvSpPr>
            <a:spLocks noGrp="1"/>
          </p:cNvSpPr>
          <p:nvPr>
            <p:ph type="subTitle" idx="1"/>
          </p:nvPr>
        </p:nvSpPr>
        <p:spPr/>
        <p:txBody>
          <a:bodyPr/>
          <a:lstStyle/>
          <a:p>
            <a:r>
              <a:rPr lang="en-US" dirty="0"/>
              <a:t>TEMPLATE: THIS SLIDE MAY BE REMOVED BASED ON PRESENTER</a:t>
            </a:r>
          </a:p>
        </p:txBody>
      </p:sp>
      <p:sp>
        <p:nvSpPr>
          <p:cNvPr id="6" name="Content Placeholder 5"/>
          <p:cNvSpPr>
            <a:spLocks noGrp="1"/>
          </p:cNvSpPr>
          <p:nvPr>
            <p:ph sz="quarter" idx="10"/>
          </p:nvPr>
        </p:nvSpPr>
        <p:spPr/>
        <p:txBody>
          <a:bodyPr/>
          <a:lstStyle/>
          <a:p>
            <a:endParaRPr lang="en-US"/>
          </a:p>
        </p:txBody>
      </p:sp>
      <p:sp>
        <p:nvSpPr>
          <p:cNvPr id="7" name="Text Placeholder 6"/>
          <p:cNvSpPr>
            <a:spLocks noGrp="1"/>
          </p:cNvSpPr>
          <p:nvPr>
            <p:ph type="body" sz="quarter" idx="11"/>
          </p:nvPr>
        </p:nvSpPr>
        <p:spPr/>
        <p:txBody>
          <a:bodyPr/>
          <a:lstStyle/>
          <a:p>
            <a:endParaRPr lang="en-US"/>
          </a:p>
        </p:txBody>
      </p:sp>
      <p:sp>
        <p:nvSpPr>
          <p:cNvPr id="8" name="Content Placeholder 7"/>
          <p:cNvSpPr>
            <a:spLocks noGrp="1"/>
          </p:cNvSpPr>
          <p:nvPr>
            <p:ph sz="quarter" idx="12"/>
          </p:nvPr>
        </p:nvSpPr>
        <p:spPr/>
        <p:txBody>
          <a:bodyPr/>
          <a:lstStyle/>
          <a:p>
            <a:endParaRPr lang="en-US"/>
          </a:p>
        </p:txBody>
      </p:sp>
      <p:sp>
        <p:nvSpPr>
          <p:cNvPr id="9" name="Text Placeholder 8"/>
          <p:cNvSpPr>
            <a:spLocks noGrp="1"/>
          </p:cNvSpPr>
          <p:nvPr>
            <p:ph type="body" sz="quarter" idx="13"/>
          </p:nvPr>
        </p:nvSpPr>
        <p:spPr/>
        <p:txBody>
          <a:bodyPr/>
          <a:lstStyle/>
          <a:p>
            <a:endParaRPr lang="en-US"/>
          </a:p>
        </p:txBody>
      </p:sp>
      <p:sp>
        <p:nvSpPr>
          <p:cNvPr id="10" name="Content Placeholder 9"/>
          <p:cNvSpPr>
            <a:spLocks noGrp="1"/>
          </p:cNvSpPr>
          <p:nvPr>
            <p:ph sz="quarter" idx="14"/>
          </p:nvPr>
        </p:nvSpPr>
        <p:spPr/>
        <p:txBody>
          <a:bodyPr/>
          <a:lstStyle/>
          <a:p>
            <a:endParaRPr lang="en-US"/>
          </a:p>
        </p:txBody>
      </p:sp>
      <p:sp>
        <p:nvSpPr>
          <p:cNvPr id="11" name="Text Placeholder 10"/>
          <p:cNvSpPr>
            <a:spLocks noGrp="1"/>
          </p:cNvSpPr>
          <p:nvPr>
            <p:ph type="body" sz="quarter" idx="15"/>
          </p:nvPr>
        </p:nvSpPr>
        <p:spPr/>
        <p:txBody>
          <a:bodyPr/>
          <a:lstStyle/>
          <a:p>
            <a:endParaRPr lang="en-US"/>
          </a:p>
        </p:txBody>
      </p:sp>
      <p:sp>
        <p:nvSpPr>
          <p:cNvPr id="12" name="Content Placeholder 11"/>
          <p:cNvSpPr>
            <a:spLocks noGrp="1"/>
          </p:cNvSpPr>
          <p:nvPr>
            <p:ph sz="quarter" idx="16"/>
          </p:nvPr>
        </p:nvSpPr>
        <p:spPr/>
        <p:txBody>
          <a:bodyPr/>
          <a:lstStyle/>
          <a:p>
            <a:endParaRPr lang="en-US"/>
          </a:p>
        </p:txBody>
      </p:sp>
      <p:pic>
        <p:nvPicPr>
          <p:cNvPr id="14" name="Picture 13"/>
          <p:cNvPicPr>
            <a:picLocks noChangeAspect="1"/>
          </p:cNvPicPr>
          <p:nvPr/>
        </p:nvPicPr>
        <p:blipFill rotWithShape="1">
          <a:blip r:embed="rId3"/>
          <a:srcRect t="46759" b="1"/>
          <a:stretch/>
        </p:blipFill>
        <p:spPr>
          <a:xfrm>
            <a:off x="3836863" y="3205163"/>
            <a:ext cx="5307138" cy="3649372"/>
          </a:xfrm>
          <a:prstGeom prst="rect">
            <a:avLst/>
          </a:prstGeom>
        </p:spPr>
      </p:pic>
      <p:sp>
        <p:nvSpPr>
          <p:cNvPr id="15" name="TextBox 14"/>
          <p:cNvSpPr txBox="1"/>
          <p:nvPr/>
        </p:nvSpPr>
        <p:spPr>
          <a:xfrm>
            <a:off x="6621780" y="251460"/>
            <a:ext cx="2346960" cy="830997"/>
          </a:xfrm>
          <a:prstGeom prst="rect">
            <a:avLst/>
          </a:prstGeom>
          <a:noFill/>
        </p:spPr>
        <p:txBody>
          <a:bodyPr wrap="square" rtlCol="0">
            <a:spAutoFit/>
          </a:bodyPr>
          <a:lstStyle/>
          <a:p>
            <a:r>
              <a:rPr lang="en-US" sz="900" b="1" dirty="0"/>
              <a:t>Individual Life Insurance</a:t>
            </a:r>
          </a:p>
          <a:p>
            <a:r>
              <a:rPr lang="en-US" sz="900" dirty="0"/>
              <a:t>Life insurance as a Financial Tool (LIFT)</a:t>
            </a:r>
          </a:p>
          <a:p>
            <a:endParaRPr lang="en-US" sz="900" dirty="0"/>
          </a:p>
          <a:p>
            <a:r>
              <a:rPr lang="en-US" sz="700" dirty="0"/>
              <a:t>Insurance products issued by:</a:t>
            </a:r>
          </a:p>
          <a:p>
            <a:r>
              <a:rPr lang="en-US" sz="700" dirty="0"/>
              <a:t>Minnesota Life Insurance Company</a:t>
            </a:r>
          </a:p>
          <a:p>
            <a:r>
              <a:rPr lang="en-US" sz="700" dirty="0"/>
              <a:t>Securian Life Insurance Company</a:t>
            </a:r>
          </a:p>
        </p:txBody>
      </p:sp>
    </p:spTree>
    <p:extLst>
      <p:ext uri="{BB962C8B-B14F-4D97-AF65-F5344CB8AC3E}">
        <p14:creationId xmlns:p14="http://schemas.microsoft.com/office/powerpoint/2010/main" val="2814817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sz="2400" dirty="0"/>
              <a:t>Cash value</a:t>
            </a:r>
          </a:p>
        </p:txBody>
      </p:sp>
      <p:sp>
        <p:nvSpPr>
          <p:cNvPr id="3" name="Content Placeholder 2"/>
          <p:cNvSpPr>
            <a:spLocks noGrp="1"/>
          </p:cNvSpPr>
          <p:nvPr>
            <p:ph idx="1"/>
          </p:nvPr>
        </p:nvSpPr>
        <p:spPr/>
        <p:txBody>
          <a:bodyPr>
            <a:normAutofit/>
          </a:bodyPr>
          <a:lstStyle/>
          <a:p>
            <a:pPr marL="257156" indent="-257156"/>
            <a:r>
              <a:rPr lang="en-US" dirty="0">
                <a:solidFill>
                  <a:srgbClr val="58595B"/>
                </a:solidFill>
                <a:latin typeface="Arial" panose="020B0604020202020204"/>
              </a:rPr>
              <a:t>Tax-deferred growth</a:t>
            </a:r>
          </a:p>
          <a:p>
            <a:pPr marL="257156" indent="-257156"/>
            <a:r>
              <a:rPr lang="en-US" dirty="0">
                <a:solidFill>
                  <a:srgbClr val="58595B"/>
                </a:solidFill>
                <a:latin typeface="Arial" panose="020B0604020202020204"/>
              </a:rPr>
              <a:t>Tax-advantaged distributions</a:t>
            </a:r>
            <a:r>
              <a:rPr lang="en-US" baseline="30000" dirty="0">
                <a:solidFill>
                  <a:srgbClr val="58595B"/>
                </a:solidFill>
                <a:latin typeface="Arial" panose="020B0604020202020204"/>
              </a:rPr>
              <a:t>7</a:t>
            </a:r>
          </a:p>
          <a:p>
            <a:pPr marL="257156" indent="-257156"/>
            <a:r>
              <a:rPr lang="en-US" dirty="0">
                <a:solidFill>
                  <a:srgbClr val="58595B"/>
                </a:solidFill>
                <a:latin typeface="Arial" panose="020B0604020202020204"/>
              </a:rPr>
              <a:t>No age restrictions</a:t>
            </a:r>
          </a:p>
          <a:p>
            <a:endParaRPr lang="en-US" dirty="0"/>
          </a:p>
        </p:txBody>
      </p:sp>
      <p:sp>
        <p:nvSpPr>
          <p:cNvPr id="4" name="TextBox 3"/>
          <p:cNvSpPr txBox="1"/>
          <p:nvPr/>
        </p:nvSpPr>
        <p:spPr>
          <a:xfrm>
            <a:off x="628659" y="6221968"/>
            <a:ext cx="7387185" cy="507831"/>
          </a:xfrm>
          <a:prstGeom prst="rect">
            <a:avLst/>
          </a:prstGeom>
          <a:noFill/>
        </p:spPr>
        <p:txBody>
          <a:bodyPr wrap="square" rtlCol="0">
            <a:spAutoFit/>
          </a:bodyPr>
          <a:lstStyle/>
          <a:p>
            <a:pPr defTabSz="342874">
              <a:defRPr/>
            </a:pPr>
            <a:r>
              <a:rPr lang="en-US" sz="900" dirty="0">
                <a:solidFill>
                  <a:srgbClr val="636466"/>
                </a:solidFill>
                <a:latin typeface="Arial" panose="020B0604020202020204"/>
              </a:rPr>
              <a:t>7. The Policy Design you choose may impact the tax status of your policy. If you pay too much premium your policy could become a modified endowment contract (MEC). Distributions from a MEC may be taxable and if the taxpayer is under the age of 59 ½ may also be subject to an additional 10% penalty tax. </a:t>
            </a:r>
          </a:p>
        </p:txBody>
      </p:sp>
    </p:spTree>
    <p:extLst>
      <p:ext uri="{BB962C8B-B14F-4D97-AF65-F5344CB8AC3E}">
        <p14:creationId xmlns:p14="http://schemas.microsoft.com/office/powerpoint/2010/main" val="1820266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sz="2400" dirty="0"/>
              <a:t>No age restrictions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77077388"/>
              </p:ext>
            </p:extLst>
          </p:nvPr>
        </p:nvGraphicFramePr>
        <p:xfrm>
          <a:off x="685800" y="2527300"/>
          <a:ext cx="7772400" cy="2865120"/>
        </p:xfrm>
        <a:graphic>
          <a:graphicData uri="http://schemas.openxmlformats.org/drawingml/2006/table">
            <a:tbl>
              <a:tblPr firstRow="1" bandRow="1">
                <a:tableStyleId>{2D5ABB26-0587-4C30-8999-92F81FD0307C}</a:tableStyleId>
              </a:tblPr>
              <a:tblGrid>
                <a:gridCol w="3886200">
                  <a:extLst>
                    <a:ext uri="{9D8B030D-6E8A-4147-A177-3AD203B41FA5}">
                      <a16:colId xmlns:a16="http://schemas.microsoft.com/office/drawing/2014/main" val="931379811"/>
                    </a:ext>
                  </a:extLst>
                </a:gridCol>
                <a:gridCol w="3886200">
                  <a:extLst>
                    <a:ext uri="{9D8B030D-6E8A-4147-A177-3AD203B41FA5}">
                      <a16:colId xmlns:a16="http://schemas.microsoft.com/office/drawing/2014/main" val="1978424125"/>
                    </a:ext>
                  </a:extLst>
                </a:gridCol>
              </a:tblGrid>
              <a:tr h="370840">
                <a:tc>
                  <a:txBody>
                    <a:bodyPr/>
                    <a:lstStyle/>
                    <a:p>
                      <a:r>
                        <a:rPr lang="en-US" sz="2800" b="1" i="0" u="none" strike="noStrike" baseline="0" dirty="0">
                          <a:solidFill>
                            <a:srgbClr val="94C93D"/>
                          </a:solidFill>
                          <a:latin typeface="HurmeGeometricSans3 SemiBold" panose="020B0700020000000000" pitchFamily="34" charset="0"/>
                        </a:rPr>
                        <a:t>Before age 59½:</a:t>
                      </a:r>
                    </a:p>
                  </a:txBody>
                  <a:tcPr/>
                </a:tc>
                <a:tc>
                  <a:txBody>
                    <a:bodyPr/>
                    <a:lstStyle/>
                    <a:p>
                      <a:r>
                        <a:rPr lang="en-US" sz="2800" b="1" i="0" u="none" strike="noStrike" baseline="0" dirty="0">
                          <a:solidFill>
                            <a:srgbClr val="09A147"/>
                          </a:solidFill>
                          <a:latin typeface="HurmeGeometricSans3 SemiBold" panose="020B0700020000000000" pitchFamily="34" charset="0"/>
                        </a:rPr>
                        <a:t>At age 62:</a:t>
                      </a:r>
                    </a:p>
                  </a:txBody>
                  <a:tcPr/>
                </a:tc>
                <a:extLst>
                  <a:ext uri="{0D108BD9-81ED-4DB2-BD59-A6C34878D82A}">
                    <a16:rowId xmlns:a16="http://schemas.microsoft.com/office/drawing/2014/main" val="3628433275"/>
                  </a:ext>
                </a:extLst>
              </a:tr>
              <a:tr h="370840">
                <a:tc>
                  <a:txBody>
                    <a:bodyPr/>
                    <a:lstStyle/>
                    <a:p>
                      <a:pPr marL="0" algn="l" defTabSz="685800" rtl="0" eaLnBrk="1" latinLnBrk="0" hangingPunct="1"/>
                      <a:r>
                        <a:rPr lang="en-US" sz="1350" b="0" i="0" u="none" strike="noStrike" kern="1200" baseline="0" dirty="0">
                          <a:solidFill>
                            <a:schemeClr val="tx1"/>
                          </a:solidFill>
                          <a:latin typeface="HurmeGeometricSans3-Regular" panose="020B0500020000000000" pitchFamily="34" charset="0"/>
                          <a:ea typeface="+mn-ea"/>
                          <a:cs typeface="+mn-cs"/>
                        </a:rPr>
                        <a:t>no penalties for accessing the</a:t>
                      </a:r>
                    </a:p>
                    <a:p>
                      <a:pPr marL="0" algn="l" defTabSz="685800" rtl="0" eaLnBrk="1" latinLnBrk="0" hangingPunct="1"/>
                      <a:r>
                        <a:rPr lang="en-US" sz="1350" b="0" i="0" u="none" strike="noStrike" kern="1200" baseline="0" dirty="0">
                          <a:solidFill>
                            <a:schemeClr val="tx1"/>
                          </a:solidFill>
                          <a:latin typeface="HurmeGeometricSans3-Regular" panose="020B0500020000000000" pitchFamily="34" charset="0"/>
                          <a:ea typeface="+mn-ea"/>
                          <a:cs typeface="+mn-cs"/>
                        </a:rPr>
                        <a:t>cash value</a:t>
                      </a:r>
                      <a:r>
                        <a:rPr lang="en-US" sz="1350" b="0" i="0" u="none" strike="noStrike" kern="1200" baseline="30000" dirty="0">
                          <a:solidFill>
                            <a:schemeClr val="tx1"/>
                          </a:solidFill>
                          <a:latin typeface="HurmeGeometricSans3-Regular" panose="020B0500020000000000" pitchFamily="34" charset="0"/>
                          <a:ea typeface="+mn-ea"/>
                          <a:cs typeface="+mn-cs"/>
                        </a:rPr>
                        <a:t>7</a:t>
                      </a:r>
                    </a:p>
                  </a:txBody>
                  <a:tcPr/>
                </a:tc>
                <a:tc>
                  <a:txBody>
                    <a:bodyPr/>
                    <a:lstStyle/>
                    <a:p>
                      <a:pPr algn="l"/>
                      <a:r>
                        <a:rPr lang="en-US" sz="1350" b="0" i="0" u="none" strike="noStrike" baseline="0" dirty="0">
                          <a:latin typeface="HurmeGeometricSans3-Regular" panose="020B0500020000000000" pitchFamily="34" charset="0"/>
                        </a:rPr>
                        <a:t>no effect on your Social Security</a:t>
                      </a:r>
                    </a:p>
                    <a:p>
                      <a:pPr algn="l"/>
                      <a:r>
                        <a:rPr lang="en-US" sz="1350" b="0" i="0" u="none" strike="noStrike" baseline="0" dirty="0">
                          <a:latin typeface="HurmeGeometricSans3-Regular" panose="020B0500020000000000" pitchFamily="34" charset="0"/>
                        </a:rPr>
                        <a:t>benefits by accessing the cash value</a:t>
                      </a:r>
                    </a:p>
                    <a:p>
                      <a:pPr algn="l"/>
                      <a:r>
                        <a:rPr lang="en-US" sz="1350" b="0" i="0" u="none" strike="noStrike" baseline="0" dirty="0">
                          <a:latin typeface="HurmeGeometricSans3-Regular" panose="020B0500020000000000" pitchFamily="34" charset="0"/>
                        </a:rPr>
                        <a:t>for supplemental retirement income</a:t>
                      </a:r>
                      <a:endParaRPr lang="en-US" dirty="0"/>
                    </a:p>
                  </a:txBody>
                  <a:tcPr/>
                </a:tc>
                <a:extLst>
                  <a:ext uri="{0D108BD9-81ED-4DB2-BD59-A6C34878D82A}">
                    <a16:rowId xmlns:a16="http://schemas.microsoft.com/office/drawing/2014/main" val="1864358131"/>
                  </a:ext>
                </a:extLst>
              </a:tr>
              <a:tr h="370840">
                <a:tc>
                  <a:txBody>
                    <a:bodyPr/>
                    <a:lstStyle/>
                    <a:p>
                      <a:r>
                        <a:rPr lang="en-US" sz="2800" b="1" i="0" u="none" strike="noStrike" baseline="0" dirty="0">
                          <a:solidFill>
                            <a:srgbClr val="007B3E"/>
                          </a:solidFill>
                          <a:latin typeface="HurmeGeometricSans3 SemiBold" panose="020B0700020000000000" pitchFamily="34" charset="0"/>
                        </a:rPr>
                        <a:t>At age 65:</a:t>
                      </a:r>
                    </a:p>
                  </a:txBody>
                  <a:tcPr/>
                </a:tc>
                <a:tc>
                  <a:txBody>
                    <a:bodyPr/>
                    <a:lstStyle/>
                    <a:p>
                      <a:r>
                        <a:rPr lang="en-US" sz="2800" b="1" i="0" u="none" strike="noStrike" baseline="0" dirty="0">
                          <a:solidFill>
                            <a:srgbClr val="1E386A"/>
                          </a:solidFill>
                          <a:latin typeface="HurmeGeometricSans3 SemiBold" panose="020B0700020000000000" pitchFamily="34" charset="0"/>
                        </a:rPr>
                        <a:t>At age 72:</a:t>
                      </a:r>
                    </a:p>
                  </a:txBody>
                  <a:tcPr/>
                </a:tc>
                <a:extLst>
                  <a:ext uri="{0D108BD9-81ED-4DB2-BD59-A6C34878D82A}">
                    <a16:rowId xmlns:a16="http://schemas.microsoft.com/office/drawing/2014/main" val="2868400883"/>
                  </a:ext>
                </a:extLst>
              </a:tr>
              <a:tr h="370840">
                <a:tc>
                  <a:txBody>
                    <a:bodyPr/>
                    <a:lstStyle/>
                    <a:p>
                      <a:pPr algn="l"/>
                      <a:r>
                        <a:rPr lang="en-US" sz="1350" b="0" i="0" u="none" strike="noStrike" baseline="0" dirty="0">
                          <a:latin typeface="HurmeGeometricSans3-Regular" panose="020B0500020000000000" pitchFamily="34" charset="0"/>
                        </a:rPr>
                        <a:t>no effect on your Medicare Part B</a:t>
                      </a:r>
                    </a:p>
                    <a:p>
                      <a:pPr algn="l"/>
                      <a:r>
                        <a:rPr lang="en-US" sz="1350" b="0" i="0" u="none" strike="noStrike" baseline="0" dirty="0">
                          <a:latin typeface="HurmeGeometricSans3-Regular" panose="020B0500020000000000" pitchFamily="34" charset="0"/>
                        </a:rPr>
                        <a:t>premiums by accessing the cash value</a:t>
                      </a:r>
                    </a:p>
                    <a:p>
                      <a:pPr algn="l"/>
                      <a:r>
                        <a:rPr lang="en-US" sz="1350" b="0" i="0" u="none" strike="noStrike" baseline="0" dirty="0">
                          <a:latin typeface="HurmeGeometricSans3-Regular" panose="020B0500020000000000" pitchFamily="34" charset="0"/>
                        </a:rPr>
                        <a:t>for supplemental retirement income</a:t>
                      </a:r>
                      <a:endParaRPr lang="en-US" dirty="0"/>
                    </a:p>
                  </a:txBody>
                  <a:tcPr/>
                </a:tc>
                <a:tc>
                  <a:txBody>
                    <a:bodyPr/>
                    <a:lstStyle/>
                    <a:p>
                      <a:pPr algn="l"/>
                      <a:r>
                        <a:rPr lang="en-US" sz="1350" b="0" i="0" u="none" strike="noStrike" baseline="0" dirty="0">
                          <a:latin typeface="HurmeGeometricSans3-Regular" panose="020B0500020000000000" pitchFamily="34" charset="0"/>
                        </a:rPr>
                        <a:t>no required minimum distributions (which</a:t>
                      </a:r>
                    </a:p>
                    <a:p>
                      <a:pPr algn="l"/>
                      <a:r>
                        <a:rPr lang="en-US" sz="1350" b="0" i="0" u="none" strike="noStrike" baseline="0" dirty="0">
                          <a:latin typeface="HurmeGeometricSans3-Regular" panose="020B0500020000000000" pitchFamily="34" charset="0"/>
                        </a:rPr>
                        <a:t>apply to retirement assets); permanent</a:t>
                      </a:r>
                    </a:p>
                    <a:p>
                      <a:pPr algn="l"/>
                      <a:r>
                        <a:rPr lang="en-US" sz="1350" b="0" i="0" u="none" strike="noStrike" baseline="0" dirty="0">
                          <a:latin typeface="HurmeGeometricSans3-Regular" panose="020B0500020000000000" pitchFamily="34" charset="0"/>
                        </a:rPr>
                        <a:t>life insurance cash value can be used for</a:t>
                      </a:r>
                    </a:p>
                    <a:p>
                      <a:pPr algn="l"/>
                      <a:r>
                        <a:rPr lang="en-US" sz="1350" b="0" i="0" u="none" strike="noStrike" baseline="0" dirty="0">
                          <a:latin typeface="HurmeGeometricSans3-Regular" panose="020B0500020000000000" pitchFamily="34" charset="0"/>
                        </a:rPr>
                        <a:t>emergencies, as an </a:t>
                      </a:r>
                      <a:r>
                        <a:rPr lang="en-US" sz="1350" b="1" i="0" u="none" strike="noStrike" baseline="0" dirty="0">
                          <a:latin typeface="HurmeGeometricSans3-Bold" panose="020B0800020000000000" pitchFamily="34" charset="0"/>
                        </a:rPr>
                        <a:t>opportunity reserve</a:t>
                      </a:r>
                    </a:p>
                    <a:p>
                      <a:pPr algn="l"/>
                      <a:r>
                        <a:rPr lang="en-US" sz="1350" b="0" i="0" u="none" strike="noStrike" baseline="0" dirty="0">
                          <a:latin typeface="HurmeGeometricSans3-Regular" panose="020B0500020000000000" pitchFamily="34" charset="0"/>
                        </a:rPr>
                        <a:t>or supplemental retirement income</a:t>
                      </a:r>
                      <a:endParaRPr lang="en-US" dirty="0"/>
                    </a:p>
                  </a:txBody>
                  <a:tcPr/>
                </a:tc>
                <a:extLst>
                  <a:ext uri="{0D108BD9-81ED-4DB2-BD59-A6C34878D82A}">
                    <a16:rowId xmlns:a16="http://schemas.microsoft.com/office/drawing/2014/main" val="3626809946"/>
                  </a:ext>
                </a:extLst>
              </a:tr>
            </a:tbl>
          </a:graphicData>
        </a:graphic>
      </p:graphicFrame>
      <p:sp>
        <p:nvSpPr>
          <p:cNvPr id="6" name="TextBox 5">
            <a:extLst>
              <a:ext uri="{FF2B5EF4-FFF2-40B4-BE49-F238E27FC236}">
                <a16:creationId xmlns:a16="http://schemas.microsoft.com/office/drawing/2014/main" id="{8E8A4B6E-B99D-434D-B54E-A7826FEB6BF8}"/>
              </a:ext>
            </a:extLst>
          </p:cNvPr>
          <p:cNvSpPr txBox="1"/>
          <p:nvPr/>
        </p:nvSpPr>
        <p:spPr>
          <a:xfrm>
            <a:off x="628659" y="6221968"/>
            <a:ext cx="7387185" cy="507831"/>
          </a:xfrm>
          <a:prstGeom prst="rect">
            <a:avLst/>
          </a:prstGeom>
          <a:noFill/>
        </p:spPr>
        <p:txBody>
          <a:bodyPr wrap="square" rtlCol="0">
            <a:spAutoFit/>
          </a:bodyPr>
          <a:lstStyle/>
          <a:p>
            <a:pPr defTabSz="342874">
              <a:defRPr/>
            </a:pPr>
            <a:r>
              <a:rPr lang="en-US" sz="900" dirty="0">
                <a:solidFill>
                  <a:srgbClr val="636466"/>
                </a:solidFill>
                <a:latin typeface="Arial" panose="020B0604020202020204"/>
              </a:rPr>
              <a:t>7. The Policy Design you choose may impact the tax status of your policy. If you pay too much premium your policy could become a modified endowment contract (MEC). Distributions from a MEC may be taxable and if the taxpayer is under the age of 59 ½ may also be subject to an additional 10% penalty tax. </a:t>
            </a:r>
          </a:p>
        </p:txBody>
      </p:sp>
    </p:spTree>
    <p:extLst>
      <p:ext uri="{BB962C8B-B14F-4D97-AF65-F5344CB8AC3E}">
        <p14:creationId xmlns:p14="http://schemas.microsoft.com/office/powerpoint/2010/main" val="399749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sz="2400" dirty="0"/>
              <a:t>Life insurance supports a lifetime of financial needs:</a:t>
            </a:r>
          </a:p>
        </p:txBody>
      </p:sp>
      <p:pic>
        <p:nvPicPr>
          <p:cNvPr id="7" name="Picture 6"/>
          <p:cNvPicPr>
            <a:picLocks noChangeAspect="1"/>
          </p:cNvPicPr>
          <p:nvPr/>
        </p:nvPicPr>
        <p:blipFill>
          <a:blip r:embed="rId3"/>
          <a:stretch>
            <a:fillRect/>
          </a:stretch>
        </p:blipFill>
        <p:spPr>
          <a:xfrm>
            <a:off x="685800" y="2407920"/>
            <a:ext cx="7812011" cy="1127017"/>
          </a:xfrm>
          <a:prstGeom prst="rect">
            <a:avLst/>
          </a:prstGeom>
        </p:spPr>
      </p:pic>
    </p:spTree>
    <p:extLst>
      <p:ext uri="{BB962C8B-B14F-4D97-AF65-F5344CB8AC3E}">
        <p14:creationId xmlns:p14="http://schemas.microsoft.com/office/powerpoint/2010/main" val="3228073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sz="2400" dirty="0"/>
              <a:t>Life insurance supports a lifetime of financial needs:</a:t>
            </a:r>
          </a:p>
        </p:txBody>
      </p:sp>
      <p:pic>
        <p:nvPicPr>
          <p:cNvPr id="7" name="Picture 6"/>
          <p:cNvPicPr>
            <a:picLocks noChangeAspect="1"/>
          </p:cNvPicPr>
          <p:nvPr/>
        </p:nvPicPr>
        <p:blipFill rotWithShape="1">
          <a:blip r:embed="rId3"/>
          <a:srcRect r="75091"/>
          <a:stretch/>
        </p:blipFill>
        <p:spPr>
          <a:xfrm>
            <a:off x="685801" y="2407920"/>
            <a:ext cx="1945888" cy="1127017"/>
          </a:xfrm>
          <a:prstGeom prst="rect">
            <a:avLst/>
          </a:prstGeom>
        </p:spPr>
      </p:pic>
      <p:sp>
        <p:nvSpPr>
          <p:cNvPr id="3" name="TextBox 2"/>
          <p:cNvSpPr txBox="1"/>
          <p:nvPr/>
        </p:nvSpPr>
        <p:spPr>
          <a:xfrm>
            <a:off x="644704" y="3606230"/>
            <a:ext cx="2971800" cy="646331"/>
          </a:xfrm>
          <a:prstGeom prst="rect">
            <a:avLst/>
          </a:prstGeom>
          <a:noFill/>
        </p:spPr>
        <p:txBody>
          <a:bodyPr wrap="square" rtlCol="0">
            <a:spAutoFit/>
          </a:bodyPr>
          <a:lstStyle/>
          <a:p>
            <a:r>
              <a:rPr lang="en-US" dirty="0">
                <a:latin typeface="HurmeGeometricSans3 Regular" panose="020B0500020000000000" pitchFamily="34" charset="0"/>
              </a:rPr>
              <a:t>Protection for your family</a:t>
            </a:r>
          </a:p>
          <a:p>
            <a:r>
              <a:rPr lang="en-US" dirty="0">
                <a:latin typeface="HurmeGeometricSans3 Regular" panose="020B0500020000000000" pitchFamily="34" charset="0"/>
              </a:rPr>
              <a:t>Replace lost income</a:t>
            </a:r>
          </a:p>
        </p:txBody>
      </p:sp>
    </p:spTree>
    <p:extLst>
      <p:ext uri="{BB962C8B-B14F-4D97-AF65-F5344CB8AC3E}">
        <p14:creationId xmlns:p14="http://schemas.microsoft.com/office/powerpoint/2010/main" val="17667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sz="2400" dirty="0"/>
              <a:t>Life insurance supports a lifetime of financial needs:</a:t>
            </a:r>
          </a:p>
        </p:txBody>
      </p:sp>
      <p:pic>
        <p:nvPicPr>
          <p:cNvPr id="7" name="Picture 6"/>
          <p:cNvPicPr>
            <a:picLocks noChangeAspect="1"/>
          </p:cNvPicPr>
          <p:nvPr/>
        </p:nvPicPr>
        <p:blipFill rotWithShape="1">
          <a:blip r:embed="rId3"/>
          <a:srcRect l="25052" r="51110"/>
          <a:stretch/>
        </p:blipFill>
        <p:spPr>
          <a:xfrm>
            <a:off x="2642839" y="2407920"/>
            <a:ext cx="1862254" cy="1127017"/>
          </a:xfrm>
          <a:prstGeom prst="rect">
            <a:avLst/>
          </a:prstGeom>
        </p:spPr>
      </p:pic>
      <p:pic>
        <p:nvPicPr>
          <p:cNvPr id="4" name="Picture 3"/>
          <p:cNvPicPr>
            <a:picLocks noChangeAspect="1"/>
          </p:cNvPicPr>
          <p:nvPr/>
        </p:nvPicPr>
        <p:blipFill rotWithShape="1">
          <a:blip r:embed="rId3"/>
          <a:srcRect l="-641" r="75947" b="70251"/>
          <a:stretch/>
        </p:blipFill>
        <p:spPr>
          <a:xfrm>
            <a:off x="635621" y="2407921"/>
            <a:ext cx="1929160" cy="335280"/>
          </a:xfrm>
          <a:prstGeom prst="rect">
            <a:avLst/>
          </a:prstGeom>
        </p:spPr>
      </p:pic>
      <p:sp>
        <p:nvSpPr>
          <p:cNvPr id="5" name="TextBox 4"/>
          <p:cNvSpPr txBox="1"/>
          <p:nvPr/>
        </p:nvSpPr>
        <p:spPr>
          <a:xfrm>
            <a:off x="2564780" y="3606230"/>
            <a:ext cx="3342859" cy="1200329"/>
          </a:xfrm>
          <a:prstGeom prst="rect">
            <a:avLst/>
          </a:prstGeom>
          <a:noFill/>
        </p:spPr>
        <p:txBody>
          <a:bodyPr wrap="square" rtlCol="0">
            <a:spAutoFit/>
          </a:bodyPr>
          <a:lstStyle/>
          <a:p>
            <a:r>
              <a:rPr lang="en-US" dirty="0">
                <a:latin typeface="HurmeGeometricSans3 Regular" panose="020B0500020000000000" pitchFamily="34" charset="0"/>
              </a:rPr>
              <a:t>Protection for your family</a:t>
            </a:r>
          </a:p>
          <a:p>
            <a:r>
              <a:rPr lang="en-US" dirty="0">
                <a:latin typeface="HurmeGeometricSans3 Regular" panose="020B0500020000000000" pitchFamily="34" charset="0"/>
              </a:rPr>
              <a:t>Replace lost income</a:t>
            </a:r>
          </a:p>
          <a:p>
            <a:r>
              <a:rPr lang="en-US" dirty="0">
                <a:latin typeface="HurmeGeometricSans3 Regular" panose="020B0500020000000000" pitchFamily="34" charset="0"/>
              </a:rPr>
              <a:t>Cash value for emergencies or opportunities</a:t>
            </a:r>
          </a:p>
        </p:txBody>
      </p:sp>
    </p:spTree>
    <p:extLst>
      <p:ext uri="{BB962C8B-B14F-4D97-AF65-F5344CB8AC3E}">
        <p14:creationId xmlns:p14="http://schemas.microsoft.com/office/powerpoint/2010/main" val="4269701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sz="2400" dirty="0"/>
              <a:t>Life insurance supports a lifetime of financial needs:</a:t>
            </a:r>
          </a:p>
        </p:txBody>
      </p:sp>
      <p:pic>
        <p:nvPicPr>
          <p:cNvPr id="7" name="Picture 6"/>
          <p:cNvPicPr>
            <a:picLocks noChangeAspect="1"/>
          </p:cNvPicPr>
          <p:nvPr/>
        </p:nvPicPr>
        <p:blipFill rotWithShape="1">
          <a:blip r:embed="rId3"/>
          <a:srcRect l="49747" r="24987"/>
          <a:stretch/>
        </p:blipFill>
        <p:spPr>
          <a:xfrm>
            <a:off x="4572001" y="2407920"/>
            <a:ext cx="1973766" cy="1127017"/>
          </a:xfrm>
          <a:prstGeom prst="rect">
            <a:avLst/>
          </a:prstGeom>
        </p:spPr>
      </p:pic>
      <p:pic>
        <p:nvPicPr>
          <p:cNvPr id="4" name="Picture 3"/>
          <p:cNvPicPr>
            <a:picLocks noChangeAspect="1"/>
          </p:cNvPicPr>
          <p:nvPr/>
        </p:nvPicPr>
        <p:blipFill rotWithShape="1">
          <a:blip r:embed="rId3"/>
          <a:srcRect l="-641" r="75947" b="70251"/>
          <a:stretch/>
        </p:blipFill>
        <p:spPr>
          <a:xfrm>
            <a:off x="635621" y="2407921"/>
            <a:ext cx="1929160" cy="335280"/>
          </a:xfrm>
          <a:prstGeom prst="rect">
            <a:avLst/>
          </a:prstGeom>
        </p:spPr>
      </p:pic>
      <p:sp>
        <p:nvSpPr>
          <p:cNvPr id="5" name="TextBox 4"/>
          <p:cNvSpPr txBox="1"/>
          <p:nvPr/>
        </p:nvSpPr>
        <p:spPr>
          <a:xfrm>
            <a:off x="4572000" y="3606230"/>
            <a:ext cx="3342859" cy="1200329"/>
          </a:xfrm>
          <a:prstGeom prst="rect">
            <a:avLst/>
          </a:prstGeom>
          <a:noFill/>
        </p:spPr>
        <p:txBody>
          <a:bodyPr wrap="square" rtlCol="0">
            <a:spAutoFit/>
          </a:bodyPr>
          <a:lstStyle/>
          <a:p>
            <a:r>
              <a:rPr lang="en-US" dirty="0">
                <a:latin typeface="HurmeGeometricSans3 Regular" panose="020B0500020000000000" pitchFamily="34" charset="0"/>
              </a:rPr>
              <a:t>Protection for your family</a:t>
            </a:r>
          </a:p>
          <a:p>
            <a:r>
              <a:rPr lang="en-US" dirty="0">
                <a:latin typeface="HurmeGeometricSans3 Regular" panose="020B0500020000000000" pitchFamily="34" charset="0"/>
              </a:rPr>
              <a:t>Replace lost income</a:t>
            </a:r>
          </a:p>
          <a:p>
            <a:r>
              <a:rPr lang="en-US" dirty="0">
                <a:latin typeface="HurmeGeometricSans3 Regular" panose="020B0500020000000000" pitchFamily="34" charset="0"/>
              </a:rPr>
              <a:t>Cash value for emergencies or opportunities</a:t>
            </a:r>
          </a:p>
        </p:txBody>
      </p:sp>
    </p:spTree>
    <p:extLst>
      <p:ext uri="{BB962C8B-B14F-4D97-AF65-F5344CB8AC3E}">
        <p14:creationId xmlns:p14="http://schemas.microsoft.com/office/powerpoint/2010/main" val="4261899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sz="2400" dirty="0"/>
              <a:t>Life insurance supports a lifetime of financial needs:</a:t>
            </a:r>
          </a:p>
        </p:txBody>
      </p:sp>
      <p:pic>
        <p:nvPicPr>
          <p:cNvPr id="7" name="Picture 6"/>
          <p:cNvPicPr>
            <a:picLocks noChangeAspect="1"/>
          </p:cNvPicPr>
          <p:nvPr/>
        </p:nvPicPr>
        <p:blipFill rotWithShape="1">
          <a:blip r:embed="rId3"/>
          <a:srcRect l="75012"/>
          <a:stretch/>
        </p:blipFill>
        <p:spPr>
          <a:xfrm>
            <a:off x="6545766" y="2407920"/>
            <a:ext cx="1952045" cy="1127017"/>
          </a:xfrm>
          <a:prstGeom prst="rect">
            <a:avLst/>
          </a:prstGeom>
        </p:spPr>
      </p:pic>
      <p:pic>
        <p:nvPicPr>
          <p:cNvPr id="4" name="Picture 3"/>
          <p:cNvPicPr>
            <a:picLocks noChangeAspect="1"/>
          </p:cNvPicPr>
          <p:nvPr/>
        </p:nvPicPr>
        <p:blipFill rotWithShape="1">
          <a:blip r:embed="rId3"/>
          <a:srcRect l="-641" r="75947" b="70251"/>
          <a:stretch/>
        </p:blipFill>
        <p:spPr>
          <a:xfrm>
            <a:off x="635621" y="2407921"/>
            <a:ext cx="1929160" cy="335280"/>
          </a:xfrm>
          <a:prstGeom prst="rect">
            <a:avLst/>
          </a:prstGeom>
        </p:spPr>
      </p:pic>
      <p:sp>
        <p:nvSpPr>
          <p:cNvPr id="5" name="TextBox 4"/>
          <p:cNvSpPr txBox="1"/>
          <p:nvPr/>
        </p:nvSpPr>
        <p:spPr>
          <a:xfrm>
            <a:off x="6545766" y="3606230"/>
            <a:ext cx="2598233" cy="954107"/>
          </a:xfrm>
          <a:prstGeom prst="rect">
            <a:avLst/>
          </a:prstGeom>
          <a:noFill/>
        </p:spPr>
        <p:txBody>
          <a:bodyPr wrap="square" rtlCol="0">
            <a:spAutoFit/>
          </a:bodyPr>
          <a:lstStyle/>
          <a:p>
            <a:r>
              <a:rPr lang="en-US" sz="1400" dirty="0">
                <a:latin typeface="HurmeGeometricSans3 Regular" panose="020B0500020000000000" pitchFamily="34" charset="0"/>
              </a:rPr>
              <a:t>Protection for your family</a:t>
            </a:r>
          </a:p>
          <a:p>
            <a:r>
              <a:rPr lang="en-US" sz="1400" dirty="0">
                <a:latin typeface="HurmeGeometricSans3 Regular" panose="020B0500020000000000" pitchFamily="34" charset="0"/>
              </a:rPr>
              <a:t>Replace lost income</a:t>
            </a:r>
          </a:p>
          <a:p>
            <a:r>
              <a:rPr lang="en-US" sz="1400" dirty="0">
                <a:latin typeface="HurmeGeometricSans3 Regular" panose="020B0500020000000000" pitchFamily="34" charset="0"/>
              </a:rPr>
              <a:t>Cash value for supplemental retirement income</a:t>
            </a:r>
          </a:p>
        </p:txBody>
      </p:sp>
    </p:spTree>
    <p:extLst>
      <p:ext uri="{BB962C8B-B14F-4D97-AF65-F5344CB8AC3E}">
        <p14:creationId xmlns:p14="http://schemas.microsoft.com/office/powerpoint/2010/main" val="3789426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002541"/>
            <a:ext cx="8153400" cy="720091"/>
          </a:xfrm>
        </p:spPr>
        <p:txBody>
          <a:bodyPr/>
          <a:lstStyle/>
          <a:p>
            <a:r>
              <a:rPr lang="en-US" sz="2800" b="0" dirty="0">
                <a:solidFill>
                  <a:srgbClr val="00B050"/>
                </a:solidFill>
              </a:rPr>
              <a:t>Time to LIFT your retirement</a:t>
            </a:r>
          </a:p>
        </p:txBody>
      </p:sp>
      <p:sp>
        <p:nvSpPr>
          <p:cNvPr id="3" name="Content Placeholder 2"/>
          <p:cNvSpPr>
            <a:spLocks noGrp="1"/>
          </p:cNvSpPr>
          <p:nvPr>
            <p:ph idx="1"/>
          </p:nvPr>
        </p:nvSpPr>
        <p:spPr/>
        <p:txBody>
          <a:bodyPr/>
          <a:lstStyle/>
          <a:p>
            <a:pPr marL="257156" indent="-257156"/>
            <a:r>
              <a:rPr lang="en-US" dirty="0"/>
              <a:t>Ensure your family is protected</a:t>
            </a:r>
          </a:p>
          <a:p>
            <a:pPr marL="257156" indent="-257156"/>
            <a:r>
              <a:rPr lang="en-US" dirty="0"/>
              <a:t>Protect the value of your assets</a:t>
            </a:r>
          </a:p>
          <a:p>
            <a:pPr marL="257156" indent="-257156"/>
            <a:r>
              <a:rPr lang="en-US" dirty="0"/>
              <a:t>Help fund your emergencies and opportunities</a:t>
            </a:r>
          </a:p>
          <a:p>
            <a:pPr marL="257156" indent="-257156"/>
            <a:r>
              <a:rPr lang="en-US" dirty="0"/>
              <a:t>Lower your effective tax rate in retirement</a:t>
            </a:r>
          </a:p>
          <a:p>
            <a:pPr marL="257156" indent="-257156"/>
            <a:r>
              <a:rPr lang="en-US" dirty="0"/>
              <a:t>Efficiently pass your estate value to loved ones</a:t>
            </a:r>
          </a:p>
        </p:txBody>
      </p:sp>
      <p:pic>
        <p:nvPicPr>
          <p:cNvPr id="4" name="Picture 3"/>
          <p:cNvPicPr>
            <a:picLocks noChangeAspect="1"/>
          </p:cNvPicPr>
          <p:nvPr/>
        </p:nvPicPr>
        <p:blipFill>
          <a:blip r:embed="rId3"/>
          <a:stretch>
            <a:fillRect/>
          </a:stretch>
        </p:blipFill>
        <p:spPr>
          <a:xfrm>
            <a:off x="0" y="4615287"/>
            <a:ext cx="9144000" cy="2242713"/>
          </a:xfrm>
          <a:prstGeom prst="rect">
            <a:avLst/>
          </a:prstGeom>
        </p:spPr>
      </p:pic>
    </p:spTree>
    <p:extLst>
      <p:ext uri="{BB962C8B-B14F-4D97-AF65-F5344CB8AC3E}">
        <p14:creationId xmlns:p14="http://schemas.microsoft.com/office/powerpoint/2010/main" val="1534320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r="29491" b="2802"/>
          <a:stretch/>
        </p:blipFill>
        <p:spPr>
          <a:xfrm>
            <a:off x="410960" y="1690099"/>
            <a:ext cx="6328881" cy="5167901"/>
          </a:xfrm>
          <a:prstGeom prst="rect">
            <a:avLst/>
          </a:prstGeom>
        </p:spPr>
      </p:pic>
    </p:spTree>
    <p:extLst>
      <p:ext uri="{BB962C8B-B14F-4D97-AF65-F5344CB8AC3E}">
        <p14:creationId xmlns:p14="http://schemas.microsoft.com/office/powerpoint/2010/main" val="2324498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206" y="5665326"/>
            <a:ext cx="4495800" cy="1192634"/>
          </a:xfrm>
          <a:prstGeom prst="rect">
            <a:avLst/>
          </a:prstGeom>
          <a:noFill/>
        </p:spPr>
        <p:txBody>
          <a:bodyPr wrap="square" lIns="514351" tIns="0" rIns="0" bIns="342900" rtlCol="0" anchor="b" anchorCtr="0">
            <a:spAutoFit/>
          </a:bodyPr>
          <a:lstStyle/>
          <a:p>
            <a:pPr>
              <a:spcAft>
                <a:spcPts val="339"/>
              </a:spcAft>
            </a:pPr>
            <a:r>
              <a:rPr lang="en-US" sz="1000" b="1" dirty="0">
                <a:solidFill>
                  <a:srgbClr val="0C7B40"/>
                </a:solidFill>
                <a:latin typeface="Arial" panose="020B0604020202020204"/>
              </a:rPr>
              <a:t>securian.com</a:t>
            </a:r>
          </a:p>
          <a:p>
            <a:pPr>
              <a:spcAft>
                <a:spcPts val="339"/>
              </a:spcAft>
            </a:pPr>
            <a:r>
              <a:rPr lang="en-US" sz="1000" dirty="0">
                <a:solidFill>
                  <a:srgbClr val="636466"/>
                </a:solidFill>
                <a:latin typeface="Arial" panose="020B0604020202020204"/>
              </a:rPr>
              <a:t>400 Robert Street North, St. Paul, MN 55101-2098</a:t>
            </a:r>
            <a:br>
              <a:rPr lang="en-US" sz="1000" dirty="0">
                <a:solidFill>
                  <a:srgbClr val="636466"/>
                </a:solidFill>
                <a:latin typeface="Arial" panose="020B0604020202020204"/>
              </a:rPr>
            </a:br>
            <a:r>
              <a:rPr lang="en-US" sz="1000" dirty="0">
                <a:solidFill>
                  <a:srgbClr val="636466"/>
                </a:solidFill>
                <a:latin typeface="Arial" panose="020B0604020202020204"/>
              </a:rPr>
              <a:t>©2022 Securian Financial Group, Inc. All rights reserved.</a:t>
            </a:r>
          </a:p>
          <a:p>
            <a:r>
              <a:rPr lang="en-US" sz="1000" dirty="0"/>
              <a:t>2208618</a:t>
            </a:r>
            <a:r>
              <a:rPr lang="en-US" sz="1000" dirty="0">
                <a:solidFill>
                  <a:srgbClr val="636466"/>
                </a:solidFill>
                <a:latin typeface="Arial" panose="020B0604020202020204"/>
              </a:rPr>
              <a:t>  DOFU 6-2022</a:t>
            </a:r>
            <a:br>
              <a:rPr lang="en-US" sz="1000" dirty="0">
                <a:solidFill>
                  <a:srgbClr val="636466"/>
                </a:solidFill>
                <a:latin typeface="Arial" panose="020B0604020202020204"/>
              </a:rPr>
            </a:br>
            <a:endParaRPr lang="en-US" sz="1000" dirty="0">
              <a:solidFill>
                <a:srgbClr val="636466"/>
              </a:solidFill>
              <a:latin typeface="Arial" panose="020B0604020202020204"/>
            </a:endParaRPr>
          </a:p>
        </p:txBody>
      </p:sp>
      <p:sp>
        <p:nvSpPr>
          <p:cNvPr id="10" name="Rectangle 9"/>
          <p:cNvSpPr/>
          <p:nvPr/>
        </p:nvSpPr>
        <p:spPr>
          <a:xfrm>
            <a:off x="441960" y="400912"/>
            <a:ext cx="8039100" cy="4662815"/>
          </a:xfrm>
          <a:prstGeom prst="rect">
            <a:avLst/>
          </a:prstGeom>
        </p:spPr>
        <p:txBody>
          <a:bodyPr wrap="square">
            <a:spAutoFit/>
          </a:bodyPr>
          <a:lstStyle/>
          <a:p>
            <a:pPr marR="45230" algn="just"/>
            <a:r>
              <a:rPr lang="en-US" sz="900" dirty="0">
                <a:solidFill>
                  <a:srgbClr val="58595B"/>
                </a:solidFill>
                <a:latin typeface="HurmeGeometricSans3 Regular" panose="020B0500020000000000" pitchFamily="34" charset="0"/>
              </a:rPr>
              <a:t>Please keep in mind that the primary reason to purchase a life insurance product is the death benefit.</a:t>
            </a:r>
          </a:p>
          <a:p>
            <a:pPr marR="45230" algn="just"/>
            <a:endParaRPr lang="en-US" sz="900" dirty="0">
              <a:solidFill>
                <a:srgbClr val="58595B"/>
              </a:solidFill>
              <a:latin typeface="HurmeGeometricSans3 Regular" panose="020B0500020000000000" pitchFamily="34" charset="0"/>
            </a:endParaRPr>
          </a:p>
          <a:p>
            <a:pPr marR="45230" algn="just"/>
            <a:r>
              <a:rPr lang="en-US" sz="900" dirty="0">
                <a:solidFill>
                  <a:srgbClr val="58595B"/>
                </a:solidFill>
                <a:latin typeface="HurmeGeometricSans3 Regular" panose="020B0500020000000000" pitchFamily="34" charset="0"/>
              </a:rPr>
              <a:t>Life insurance products contain fees, such as mortality and expense charges (which may increase over time), and may contain restrictions, such as surrender periods.</a:t>
            </a:r>
          </a:p>
          <a:p>
            <a:pPr marR="45230" algn="just"/>
            <a:endParaRPr lang="en-US" sz="900" dirty="0">
              <a:solidFill>
                <a:srgbClr val="58595B"/>
              </a:solidFill>
              <a:latin typeface="HurmeGeometricSans3 Regular" panose="020B0500020000000000" pitchFamily="34" charset="0"/>
            </a:endParaRPr>
          </a:p>
          <a:p>
            <a:pPr marR="45230" algn="just"/>
            <a:r>
              <a:rPr lang="en-US" sz="900" dirty="0">
                <a:solidFill>
                  <a:srgbClr val="58595B"/>
                </a:solidFill>
                <a:latin typeface="HurmeGeometricSans3 Regular" panose="020B0500020000000000" pitchFamily="34" charset="0"/>
              </a:rPr>
              <a:t>Depending upon actual policy experience, the Owner may need to increase premium payments to keep the policy in force. Please keep in mind that the primary reason to purchase a life insurance product is the death benefit.</a:t>
            </a:r>
          </a:p>
          <a:p>
            <a:pPr marR="45230" algn="just"/>
            <a:endParaRPr lang="en-US" sz="900" dirty="0">
              <a:solidFill>
                <a:srgbClr val="58595B"/>
              </a:solidFill>
              <a:latin typeface="HurmeGeometricSans3 Regular" panose="020B0500020000000000" pitchFamily="34" charset="0"/>
            </a:endParaRPr>
          </a:p>
          <a:p>
            <a:pPr marR="45230" algn="just"/>
            <a:r>
              <a:rPr lang="en-US" sz="900" dirty="0">
                <a:solidFill>
                  <a:srgbClr val="58595B"/>
                </a:solidFill>
                <a:latin typeface="HurmeGeometricSans3 Regular" panose="020B0500020000000000" pitchFamily="34" charset="0"/>
              </a:rPr>
              <a:t>Policy loans and withdrawals may create an adverse tax result in the event of lapse or policy surrender, and will reduce both the surrender value and death benefit. Withdrawals may be subject to taxation within the first fifteen years of the contract. You should co when considering taking a policy loan or withdrawal.</a:t>
            </a:r>
          </a:p>
          <a:p>
            <a:pPr marR="45230" algn="just"/>
            <a:endParaRPr lang="en-US" sz="900" dirty="0">
              <a:solidFill>
                <a:srgbClr val="58595B"/>
              </a:solidFill>
              <a:latin typeface="HurmeGeometricSans3 Regular" panose="020B0500020000000000" pitchFamily="34" charset="0"/>
            </a:endParaRPr>
          </a:p>
          <a:p>
            <a:pPr marR="45230" algn="just"/>
            <a:r>
              <a:rPr lang="en-US" sz="900" dirty="0">
                <a:solidFill>
                  <a:srgbClr val="58595B"/>
                </a:solidFill>
                <a:latin typeface="HurmeGeometricSans3 Regular" panose="020B0500020000000000" pitchFamily="34" charset="0"/>
              </a:rPr>
              <a:t>Other than contribution limits or tax treatment, several other factors should be considered before purchasing any of these products. These include investment objectives, costs and expenses, liquidity, safety, fluctuation of principal or return, credit rates, rider availability, surrender periods and other product/investment characteristics.</a:t>
            </a:r>
          </a:p>
          <a:p>
            <a:pPr marR="45230" algn="just"/>
            <a:endParaRPr lang="en-US" sz="900" dirty="0">
              <a:solidFill>
                <a:srgbClr val="58595B"/>
              </a:solidFill>
              <a:latin typeface="HurmeGeometricSans3 Regular" panose="020B0500020000000000" pitchFamily="34" charset="0"/>
            </a:endParaRPr>
          </a:p>
          <a:p>
            <a:pPr marR="45230" algn="just"/>
            <a:r>
              <a:rPr lang="en-US" sz="900" dirty="0">
                <a:solidFill>
                  <a:srgbClr val="58595B"/>
                </a:solidFill>
                <a:latin typeface="HurmeGeometricSans3 Regular" panose="020B0500020000000000" pitchFamily="34" charset="0"/>
              </a:rPr>
              <a:t>This is a general communication for informational and educational purposes. The materials and the information are not designed, or intended, to be applicable to any person’s individual circumstances. It should not be considered investment advice, nor does it constitute a recommendation that anyone engage in (or refrain from) a particular course of action. If you are seeking investment advice or recommendations, please contact your financial professional.</a:t>
            </a:r>
          </a:p>
          <a:p>
            <a:pPr marR="45230" algn="just"/>
            <a:endParaRPr lang="en-US" sz="900" dirty="0">
              <a:solidFill>
                <a:srgbClr val="58595B"/>
              </a:solidFill>
              <a:latin typeface="HurmeGeometricSans3 Regular" panose="020B0500020000000000" pitchFamily="34" charset="0"/>
            </a:endParaRPr>
          </a:p>
          <a:p>
            <a:pPr marR="45230" algn="just"/>
            <a:r>
              <a:rPr lang="en-US" sz="900" dirty="0">
                <a:solidFill>
                  <a:srgbClr val="58595B"/>
                </a:solidFill>
                <a:latin typeface="HurmeGeometricSans3 Regular" panose="020B0500020000000000" pitchFamily="34" charset="0"/>
              </a:rPr>
              <a:t>This material may contain a general analysis of federal tax issues. It is not intended for, nor can it be used by any taxpayer for the purpose of avoiding federal tax penalties. This information is provided to support the promotion or marketing of ideas that may benefit a taxpayer. Taxpayers should seek the advice of their own tax and legal advisors regarding any tax and legal issues applicable to their specific circumstances. </a:t>
            </a:r>
          </a:p>
          <a:p>
            <a:pPr marR="45230" algn="just"/>
            <a:endParaRPr lang="en-US" sz="900" dirty="0">
              <a:solidFill>
                <a:srgbClr val="58595B"/>
              </a:solidFill>
              <a:latin typeface="HurmeGeometricSans3 Regular" panose="020B0500020000000000" pitchFamily="34" charset="0"/>
            </a:endParaRPr>
          </a:p>
          <a:p>
            <a:pPr marR="45230" algn="just"/>
            <a:r>
              <a:rPr lang="en-US" sz="900" dirty="0">
                <a:solidFill>
                  <a:srgbClr val="58595B"/>
                </a:solidFill>
                <a:latin typeface="HurmeGeometricSans3 Regular" panose="020B0500020000000000" pitchFamily="34" charset="0"/>
              </a:rPr>
              <a:t>Insurance products are issued by Minnesota Life Insurance Company in all states except New York. In New York, products are issued by Securian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a:t>
            </a:r>
          </a:p>
          <a:p>
            <a:pPr marR="45230" algn="just"/>
            <a:endParaRPr lang="en-US" sz="900" dirty="0">
              <a:solidFill>
                <a:srgbClr val="58595B"/>
              </a:solidFill>
              <a:latin typeface="HurmeGeometricSans3 Regular" panose="020B0500020000000000" pitchFamily="34" charset="0"/>
            </a:endParaRPr>
          </a:p>
          <a:p>
            <a:pPr marR="45230" algn="just"/>
            <a:r>
              <a:rPr lang="en-US" sz="900" dirty="0">
                <a:solidFill>
                  <a:srgbClr val="58595B"/>
                </a:solidFill>
                <a:latin typeface="HurmeGeometricSans3 Regular" panose="020B0500020000000000" pitchFamily="34" charset="0"/>
              </a:rPr>
              <a:t>Securian Financial is the marketing name for Securian Financial Group, Inc., and its subsidiaries. Minnesota Life Insurance Company and Securian Life Insurance Company are subsidiaries of Securian Financial Group, Inc.</a:t>
            </a:r>
          </a:p>
        </p:txBody>
      </p:sp>
    </p:spTree>
    <p:extLst>
      <p:ext uri="{BB962C8B-B14F-4D97-AF65-F5344CB8AC3E}">
        <p14:creationId xmlns:p14="http://schemas.microsoft.com/office/powerpoint/2010/main" val="1255870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nSpc>
                <a:spcPts val="3200"/>
              </a:lnSpc>
            </a:pPr>
            <a:r>
              <a:rPr lang="en-US" sz="3200" dirty="0">
                <a:solidFill>
                  <a:schemeClr val="bg2"/>
                </a:solidFill>
              </a:rPr>
              <a:t>Give your financial future a </a:t>
            </a:r>
            <a:r>
              <a:rPr lang="en-US" sz="3200" dirty="0"/>
              <a:t>LIFT</a:t>
            </a:r>
          </a:p>
        </p:txBody>
      </p:sp>
      <p:sp>
        <p:nvSpPr>
          <p:cNvPr id="5" name="Subtitle 4"/>
          <p:cNvSpPr>
            <a:spLocks noGrp="1"/>
          </p:cNvSpPr>
          <p:nvPr>
            <p:ph type="subTitle" idx="1"/>
          </p:nvPr>
        </p:nvSpPr>
        <p:spPr/>
        <p:txBody>
          <a:bodyPr/>
          <a:lstStyle/>
          <a:p>
            <a:r>
              <a:rPr lang="en-US" dirty="0"/>
              <a:t>TEMPLATE: THIS SLIDE MAY BE REMOVED BASED ON PRESENTER</a:t>
            </a:r>
          </a:p>
          <a:p>
            <a:endParaRPr lang="en-US" dirty="0"/>
          </a:p>
        </p:txBody>
      </p:sp>
      <p:sp>
        <p:nvSpPr>
          <p:cNvPr id="6" name="Content Placeholder 5"/>
          <p:cNvSpPr>
            <a:spLocks noGrp="1"/>
          </p:cNvSpPr>
          <p:nvPr>
            <p:ph sz="quarter" idx="10"/>
          </p:nvPr>
        </p:nvSpPr>
        <p:spPr>
          <a:xfrm>
            <a:off x="685800" y="3207163"/>
            <a:ext cx="3772597" cy="228600"/>
          </a:xfrm>
        </p:spPr>
        <p:txBody>
          <a:bodyPr/>
          <a:lstStyle/>
          <a:p>
            <a:endParaRPr lang="en-US" dirty="0"/>
          </a:p>
        </p:txBody>
      </p:sp>
      <p:sp>
        <p:nvSpPr>
          <p:cNvPr id="7" name="Text Placeholder 6"/>
          <p:cNvSpPr>
            <a:spLocks noGrp="1"/>
          </p:cNvSpPr>
          <p:nvPr>
            <p:ph type="body" sz="quarter" idx="11"/>
          </p:nvPr>
        </p:nvSpPr>
        <p:spPr>
          <a:xfrm>
            <a:off x="685801" y="3435763"/>
            <a:ext cx="3772596" cy="228600"/>
          </a:xfrm>
        </p:spPr>
        <p:txBody>
          <a:bodyPr/>
          <a:lstStyle/>
          <a:p>
            <a:endParaRPr lang="en-US"/>
          </a:p>
        </p:txBody>
      </p:sp>
      <p:sp>
        <p:nvSpPr>
          <p:cNvPr id="9" name="Text Placeholder 8"/>
          <p:cNvSpPr>
            <a:spLocks noGrp="1"/>
          </p:cNvSpPr>
          <p:nvPr>
            <p:ph type="body" sz="quarter" idx="13"/>
          </p:nvPr>
        </p:nvSpPr>
        <p:spPr>
          <a:xfrm>
            <a:off x="685800" y="3733134"/>
            <a:ext cx="3649894" cy="1032037"/>
          </a:xfrm>
        </p:spPr>
        <p:txBody>
          <a:bodyPr/>
          <a:lstStyle/>
          <a:p>
            <a:r>
              <a:rPr lang="en-US" dirty="0"/>
              <a:t>&lt;firm contact information&gt;</a:t>
            </a:r>
          </a:p>
        </p:txBody>
      </p:sp>
      <p:sp>
        <p:nvSpPr>
          <p:cNvPr id="11" name="Text Placeholder 10"/>
          <p:cNvSpPr>
            <a:spLocks noGrp="1"/>
          </p:cNvSpPr>
          <p:nvPr>
            <p:ph type="body" sz="quarter" idx="15"/>
          </p:nvPr>
        </p:nvSpPr>
        <p:spPr>
          <a:xfrm>
            <a:off x="685800" y="4916549"/>
            <a:ext cx="3403315" cy="251352"/>
          </a:xfrm>
        </p:spPr>
        <p:txBody>
          <a:bodyPr/>
          <a:lstStyle/>
          <a:p>
            <a:r>
              <a:rPr lang="en-US" dirty="0"/>
              <a:t>&lt;firm disclosures&gt;</a:t>
            </a:r>
          </a:p>
        </p:txBody>
      </p:sp>
      <p:pic>
        <p:nvPicPr>
          <p:cNvPr id="14" name="Picture 13"/>
          <p:cNvPicPr>
            <a:picLocks noChangeAspect="1"/>
          </p:cNvPicPr>
          <p:nvPr/>
        </p:nvPicPr>
        <p:blipFill rotWithShape="1">
          <a:blip r:embed="rId3"/>
          <a:srcRect t="46759" b="1"/>
          <a:stretch/>
        </p:blipFill>
        <p:spPr>
          <a:xfrm>
            <a:off x="3836863" y="3205163"/>
            <a:ext cx="5307138" cy="3649372"/>
          </a:xfrm>
          <a:prstGeom prst="rect">
            <a:avLst/>
          </a:prstGeom>
        </p:spPr>
      </p:pic>
      <p:sp>
        <p:nvSpPr>
          <p:cNvPr id="15" name="TextBox 14"/>
          <p:cNvSpPr txBox="1"/>
          <p:nvPr/>
        </p:nvSpPr>
        <p:spPr>
          <a:xfrm>
            <a:off x="6621780" y="251460"/>
            <a:ext cx="2346960" cy="830997"/>
          </a:xfrm>
          <a:prstGeom prst="rect">
            <a:avLst/>
          </a:prstGeom>
          <a:noFill/>
        </p:spPr>
        <p:txBody>
          <a:bodyPr wrap="square" rtlCol="0">
            <a:spAutoFit/>
          </a:bodyPr>
          <a:lstStyle/>
          <a:p>
            <a:r>
              <a:rPr lang="en-US" sz="900" b="1" dirty="0"/>
              <a:t>Individual Life Insurance</a:t>
            </a:r>
          </a:p>
          <a:p>
            <a:r>
              <a:rPr lang="en-US" sz="900" dirty="0"/>
              <a:t>Life insurance as a Financial Tool (LIFT)</a:t>
            </a:r>
          </a:p>
          <a:p>
            <a:endParaRPr lang="en-US" sz="900" dirty="0"/>
          </a:p>
          <a:p>
            <a:r>
              <a:rPr lang="en-US" sz="700" dirty="0"/>
              <a:t>Insurance products issued by:</a:t>
            </a:r>
          </a:p>
          <a:p>
            <a:r>
              <a:rPr lang="en-US" sz="700" dirty="0"/>
              <a:t>Minnesota Life Insurance Company</a:t>
            </a:r>
          </a:p>
          <a:p>
            <a:r>
              <a:rPr lang="en-US" sz="700" dirty="0"/>
              <a:t>Securian Life Insurance Company</a:t>
            </a:r>
          </a:p>
        </p:txBody>
      </p:sp>
    </p:spTree>
    <p:extLst>
      <p:ext uri="{BB962C8B-B14F-4D97-AF65-F5344CB8AC3E}">
        <p14:creationId xmlns:p14="http://schemas.microsoft.com/office/powerpoint/2010/main" val="2429918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rotWithShape="1">
          <a:blip r:embed="rId3"/>
          <a:srcRect l="1" r="918"/>
          <a:stretch/>
        </p:blipFill>
        <p:spPr>
          <a:xfrm>
            <a:off x="258619" y="820647"/>
            <a:ext cx="8700655" cy="5806541"/>
          </a:xfrm>
          <a:prstGeom prst="rect">
            <a:avLst/>
          </a:prstGeom>
        </p:spPr>
      </p:pic>
    </p:spTree>
    <p:extLst>
      <p:ext uri="{BB962C8B-B14F-4D97-AF65-F5344CB8AC3E}">
        <p14:creationId xmlns:p14="http://schemas.microsoft.com/office/powerpoint/2010/main" val="4156579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Our agenda	</a:t>
            </a:r>
          </a:p>
        </p:txBody>
      </p:sp>
      <p:sp>
        <p:nvSpPr>
          <p:cNvPr id="3" name="Content Placeholder 2"/>
          <p:cNvSpPr>
            <a:spLocks noGrp="1"/>
          </p:cNvSpPr>
          <p:nvPr>
            <p:ph idx="1"/>
          </p:nvPr>
        </p:nvSpPr>
        <p:spPr>
          <a:xfrm>
            <a:off x="685800" y="2526792"/>
            <a:ext cx="7583557" cy="2724912"/>
          </a:xfrm>
        </p:spPr>
        <p:txBody>
          <a:bodyPr/>
          <a:lstStyle/>
          <a:p>
            <a:pPr>
              <a:spcAft>
                <a:spcPts val="1200"/>
              </a:spcAft>
            </a:pPr>
            <a:r>
              <a:rPr lang="en-US" sz="2400" dirty="0"/>
              <a:t>Prepare for the unexpected – and achieve your goals</a:t>
            </a:r>
          </a:p>
          <a:p>
            <a:pPr>
              <a:spcAft>
                <a:spcPts val="1200"/>
              </a:spcAft>
            </a:pPr>
            <a:r>
              <a:rPr lang="en-US" sz="2400" dirty="0"/>
              <a:t>The 3 key components to cash value life insurance</a:t>
            </a:r>
          </a:p>
          <a:p>
            <a:pPr>
              <a:spcAft>
                <a:spcPts val="1200"/>
              </a:spcAft>
            </a:pPr>
            <a:r>
              <a:rPr lang="en-US" sz="2400" dirty="0"/>
              <a:t>Life insurance supports a lifetime of financial needs </a:t>
            </a:r>
          </a:p>
          <a:p>
            <a:pPr>
              <a:spcAft>
                <a:spcPts val="1200"/>
              </a:spcAft>
            </a:pPr>
            <a:r>
              <a:rPr lang="en-US" sz="2400" dirty="0"/>
              <a:t>Time to </a:t>
            </a:r>
            <a:r>
              <a:rPr lang="en-US" sz="2400" b="1" dirty="0">
                <a:solidFill>
                  <a:srgbClr val="0AA147"/>
                </a:solidFill>
              </a:rPr>
              <a:t>LIFT</a:t>
            </a:r>
            <a:r>
              <a:rPr lang="en-US" sz="2400" dirty="0"/>
              <a:t> your retirement.</a:t>
            </a:r>
          </a:p>
        </p:txBody>
      </p:sp>
    </p:spTree>
    <p:extLst>
      <p:ext uri="{BB962C8B-B14F-4D97-AF65-F5344CB8AC3E}">
        <p14:creationId xmlns:p14="http://schemas.microsoft.com/office/powerpoint/2010/main" val="921053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sz="2400" dirty="0"/>
              <a:t>Prepare for the unexpected</a:t>
            </a:r>
          </a:p>
        </p:txBody>
      </p:sp>
      <p:pic>
        <p:nvPicPr>
          <p:cNvPr id="4" name="Picture 3"/>
          <p:cNvPicPr>
            <a:picLocks noChangeAspect="1"/>
          </p:cNvPicPr>
          <p:nvPr/>
        </p:nvPicPr>
        <p:blipFill>
          <a:blip r:embed="rId3"/>
          <a:stretch>
            <a:fillRect/>
          </a:stretch>
        </p:blipFill>
        <p:spPr>
          <a:xfrm>
            <a:off x="718312" y="2541000"/>
            <a:ext cx="7707376" cy="1776000"/>
          </a:xfrm>
          <a:prstGeom prst="rect">
            <a:avLst/>
          </a:prstGeom>
        </p:spPr>
      </p:pic>
    </p:spTree>
    <p:extLst>
      <p:ext uri="{BB962C8B-B14F-4D97-AF65-F5344CB8AC3E}">
        <p14:creationId xmlns:p14="http://schemas.microsoft.com/office/powerpoint/2010/main" val="2289086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B2EC540-77A9-4A85-A052-9EBB4A8F43CF}"/>
              </a:ext>
            </a:extLst>
          </p:cNvPr>
          <p:cNvPicPr>
            <a:picLocks noChangeAspect="1"/>
          </p:cNvPicPr>
          <p:nvPr/>
        </p:nvPicPr>
        <p:blipFill rotWithShape="1">
          <a:blip r:embed="rId3"/>
          <a:srcRect b="4227"/>
          <a:stretch/>
        </p:blipFill>
        <p:spPr>
          <a:xfrm>
            <a:off x="685800" y="1606927"/>
            <a:ext cx="6689590" cy="2848201"/>
          </a:xfrm>
          <a:prstGeom prst="rect">
            <a:avLst/>
          </a:prstGeom>
        </p:spPr>
      </p:pic>
      <p:sp>
        <p:nvSpPr>
          <p:cNvPr id="2" name="Title 1"/>
          <p:cNvSpPr>
            <a:spLocks noGrp="1"/>
          </p:cNvSpPr>
          <p:nvPr>
            <p:ph type="title"/>
          </p:nvPr>
        </p:nvSpPr>
        <p:spPr/>
        <p:txBody>
          <a:bodyPr vert="horz" lIns="0" tIns="0" rIns="0" bIns="0" rtlCol="0" anchor="t" anchorCtr="0">
            <a:noAutofit/>
          </a:bodyPr>
          <a:lstStyle/>
          <a:p>
            <a:r>
              <a:rPr lang="en-US" sz="2400" dirty="0"/>
              <a:t>Retirement asset breakdown</a:t>
            </a:r>
          </a:p>
        </p:txBody>
      </p:sp>
      <p:sp>
        <p:nvSpPr>
          <p:cNvPr id="7" name="TextBox 6"/>
          <p:cNvSpPr txBox="1"/>
          <p:nvPr/>
        </p:nvSpPr>
        <p:spPr>
          <a:xfrm>
            <a:off x="402337" y="4455128"/>
            <a:ext cx="8146752" cy="2446824"/>
          </a:xfrm>
          <a:prstGeom prst="rect">
            <a:avLst/>
          </a:prstGeom>
          <a:noFill/>
        </p:spPr>
        <p:txBody>
          <a:bodyPr wrap="square" rtlCol="0">
            <a:spAutoFit/>
          </a:bodyPr>
          <a:lstStyle/>
          <a:p>
            <a:r>
              <a:rPr lang="en-US" sz="900" dirty="0"/>
              <a:t>Diversification does not guarantee against loss. It is a method of managing risk.</a:t>
            </a:r>
          </a:p>
          <a:p>
            <a:r>
              <a:rPr lang="en-US" sz="900" dirty="0"/>
              <a:t>1 The ability to contribute or deduct contributions may be limited by adjusted gross income limits.</a:t>
            </a:r>
          </a:p>
          <a:p>
            <a:r>
              <a:rPr lang="en-US" sz="900" dirty="0"/>
              <a:t>2 The principal value of bonds will fluctuate with market conditions. Bonds redeemed prior to maturity may be worth more or less than their original cost. Bond interest paid by a municipality outside the state in which you reside could be subject to state and local income taxes. If you sell a municipal bond at a profit, you could incur capital gains taxes. In some cases, municipal bond interest could be subject to the federal alternative minimum tax.</a:t>
            </a:r>
          </a:p>
          <a:p>
            <a:r>
              <a:rPr lang="en-US" sz="900" dirty="0"/>
              <a:t>3 An annuity is a long-term, tax-deferred investment vehicle designed for retirement. Earnings are taxable as ordinary income when distributed, and if withdrawn before age 59½, may be subject to a 10 percent federal tax penalty. If the annuity will fund an IRA or other tax-qualified plan, the tax-deferral feature offers no additional value. Not FDIC/ NCUA insured. Not bank guaranteed. Not insured by any federal government agency. There are charges and expenses associated with annuities, such as deferred sales charges for early withdrawals.</a:t>
            </a:r>
          </a:p>
          <a:p>
            <a:r>
              <a:rPr lang="en-US" sz="900" dirty="0"/>
              <a:t>4 Upon annuitization, a portion of principal is included in the annuity payout and is not subject to income taxes.</a:t>
            </a:r>
          </a:p>
          <a:p>
            <a:r>
              <a:rPr lang="en-US" sz="900" dirty="0"/>
              <a:t>5 Life insurance products contain fees, such as mortality and expense charges (which may increase over time), and may contain restrictions, such as surrender periods. </a:t>
            </a:r>
          </a:p>
          <a:p>
            <a:r>
              <a:rPr lang="en-US" sz="900" dirty="0"/>
              <a:t>6 The policy design you choose may impact the tax status of your policy. If you pay too much premium your policy could become a modified endowment contract (MEC). Distributions from a MEC may be taxable and if the taxpayer is under the age of 59½ may also be subject to an additional 10% penalty tax. Other than contribution limits or tax treatment, several other factors should be considered before purchasing any of these products. These include investment objectives, costs and expenses, liquidity, safety, fluctuation of principal or return, credit rates, rider availability, surrender periods and other product/investment characteristics.</a:t>
            </a:r>
          </a:p>
        </p:txBody>
      </p:sp>
    </p:spTree>
    <p:extLst>
      <p:ext uri="{BB962C8B-B14F-4D97-AF65-F5344CB8AC3E}">
        <p14:creationId xmlns:p14="http://schemas.microsoft.com/office/powerpoint/2010/main" val="1811515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sz="2400" dirty="0"/>
              <a:t>The 3 key components to cash value life insurance</a:t>
            </a:r>
          </a:p>
        </p:txBody>
      </p:sp>
      <p:sp>
        <p:nvSpPr>
          <p:cNvPr id="3" name="Content Placeholder 2"/>
          <p:cNvSpPr>
            <a:spLocks noGrp="1"/>
          </p:cNvSpPr>
          <p:nvPr>
            <p:ph idx="1"/>
          </p:nvPr>
        </p:nvSpPr>
        <p:spPr/>
        <p:txBody>
          <a:bodyPr/>
          <a:lstStyle/>
          <a:p>
            <a:pPr marL="257156" indent="-257156"/>
            <a:r>
              <a:rPr lang="en-US" dirty="0"/>
              <a:t>Death benefit</a:t>
            </a:r>
          </a:p>
          <a:p>
            <a:pPr marL="257156" indent="-257156"/>
            <a:r>
              <a:rPr lang="en-US" dirty="0"/>
              <a:t>Premium payments</a:t>
            </a:r>
          </a:p>
          <a:p>
            <a:pPr marL="257156" indent="-257156"/>
            <a:r>
              <a:rPr lang="en-US" dirty="0"/>
              <a:t>Cash value</a:t>
            </a:r>
          </a:p>
          <a:p>
            <a:endParaRPr lang="en-US" dirty="0"/>
          </a:p>
        </p:txBody>
      </p:sp>
    </p:spTree>
    <p:extLst>
      <p:ext uri="{BB962C8B-B14F-4D97-AF65-F5344CB8AC3E}">
        <p14:creationId xmlns:p14="http://schemas.microsoft.com/office/powerpoint/2010/main" val="3836484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sz="2400" dirty="0"/>
              <a:t>Death benefit</a:t>
            </a:r>
          </a:p>
        </p:txBody>
      </p:sp>
      <p:sp>
        <p:nvSpPr>
          <p:cNvPr id="3" name="Content Placeholder 2"/>
          <p:cNvSpPr>
            <a:spLocks noGrp="1"/>
          </p:cNvSpPr>
          <p:nvPr>
            <p:ph idx="1"/>
          </p:nvPr>
        </p:nvSpPr>
        <p:spPr/>
        <p:txBody>
          <a:bodyPr>
            <a:normAutofit/>
          </a:bodyPr>
          <a:lstStyle/>
          <a:p>
            <a:pPr marL="257156" indent="-257156"/>
            <a:r>
              <a:rPr lang="en-US" dirty="0">
                <a:solidFill>
                  <a:srgbClr val="58595B"/>
                </a:solidFill>
                <a:latin typeface="Arial" panose="020B0604020202020204"/>
              </a:rPr>
              <a:t>Primary purpose of life insurance</a:t>
            </a:r>
          </a:p>
          <a:p>
            <a:pPr marL="257156" indent="-257156"/>
            <a:r>
              <a:rPr lang="en-US" dirty="0">
                <a:solidFill>
                  <a:srgbClr val="58595B"/>
                </a:solidFill>
                <a:latin typeface="Arial" panose="020B0604020202020204"/>
              </a:rPr>
              <a:t>Replace lost income</a:t>
            </a:r>
          </a:p>
          <a:p>
            <a:pPr marL="257156" indent="-257156"/>
            <a:r>
              <a:rPr lang="en-US" dirty="0">
                <a:solidFill>
                  <a:srgbClr val="58595B"/>
                </a:solidFill>
                <a:latin typeface="Arial" panose="020B0604020202020204"/>
              </a:rPr>
              <a:t>Pay off debt</a:t>
            </a:r>
          </a:p>
          <a:p>
            <a:pPr marL="257156" indent="-257156"/>
            <a:r>
              <a:rPr lang="en-US" dirty="0">
                <a:solidFill>
                  <a:srgbClr val="58595B"/>
                </a:solidFill>
                <a:latin typeface="Arial" panose="020B0604020202020204"/>
              </a:rPr>
              <a:t>Help avoid probate</a:t>
            </a:r>
          </a:p>
          <a:p>
            <a:endParaRPr lang="en-US" dirty="0"/>
          </a:p>
        </p:txBody>
      </p:sp>
      <p:sp>
        <p:nvSpPr>
          <p:cNvPr id="4" name="TextBox 3"/>
          <p:cNvSpPr txBox="1"/>
          <p:nvPr/>
        </p:nvSpPr>
        <p:spPr>
          <a:xfrm>
            <a:off x="628659" y="6221968"/>
            <a:ext cx="6356713" cy="230832"/>
          </a:xfrm>
          <a:prstGeom prst="rect">
            <a:avLst/>
          </a:prstGeom>
          <a:noFill/>
        </p:spPr>
        <p:txBody>
          <a:bodyPr wrap="square" rtlCol="0">
            <a:spAutoFit/>
          </a:bodyPr>
          <a:lstStyle/>
          <a:p>
            <a:pPr defTabSz="342874">
              <a:defRPr/>
            </a:pPr>
            <a:r>
              <a:rPr lang="en-US" sz="900" dirty="0">
                <a:solidFill>
                  <a:srgbClr val="636466"/>
                </a:solidFill>
                <a:latin typeface="Arial" panose="020B0604020202020204"/>
              </a:rPr>
              <a:t>If owner/insured are different, the death benefit will be paid upon death of the insured.</a:t>
            </a:r>
          </a:p>
        </p:txBody>
      </p:sp>
    </p:spTree>
    <p:extLst>
      <p:ext uri="{BB962C8B-B14F-4D97-AF65-F5344CB8AC3E}">
        <p14:creationId xmlns:p14="http://schemas.microsoft.com/office/powerpoint/2010/main" val="1978939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0" tIns="0" rIns="0" bIns="0" rtlCol="0" anchor="t" anchorCtr="0">
            <a:noAutofit/>
          </a:bodyPr>
          <a:lstStyle/>
          <a:p>
            <a:r>
              <a:rPr lang="en-US" sz="2400" dirty="0"/>
              <a:t>Premium payments</a:t>
            </a:r>
          </a:p>
        </p:txBody>
      </p:sp>
      <p:sp>
        <p:nvSpPr>
          <p:cNvPr id="3" name="Content Placeholder 2"/>
          <p:cNvSpPr>
            <a:spLocks noGrp="1"/>
          </p:cNvSpPr>
          <p:nvPr>
            <p:ph idx="1"/>
          </p:nvPr>
        </p:nvSpPr>
        <p:spPr/>
        <p:txBody>
          <a:bodyPr>
            <a:normAutofit/>
          </a:bodyPr>
          <a:lstStyle/>
          <a:p>
            <a:pPr marL="257156" indent="-257156"/>
            <a:r>
              <a:rPr lang="en-US" dirty="0">
                <a:solidFill>
                  <a:srgbClr val="58595B"/>
                </a:solidFill>
                <a:latin typeface="Arial" panose="020B0604020202020204"/>
              </a:rPr>
              <a:t>Purchasing the death benefit</a:t>
            </a:r>
          </a:p>
          <a:p>
            <a:pPr marL="257156" indent="-257156"/>
            <a:r>
              <a:rPr lang="en-US" dirty="0">
                <a:solidFill>
                  <a:srgbClr val="58595B"/>
                </a:solidFill>
                <a:latin typeface="Arial" panose="020B0604020202020204"/>
              </a:rPr>
              <a:t>Charges deducted</a:t>
            </a:r>
          </a:p>
          <a:p>
            <a:pPr marL="257156" indent="-257156"/>
            <a:r>
              <a:rPr lang="en-US" dirty="0">
                <a:solidFill>
                  <a:srgbClr val="58595B"/>
                </a:solidFill>
                <a:latin typeface="Arial" panose="020B0604020202020204"/>
              </a:rPr>
              <a:t>Remaining amounts build cash value</a:t>
            </a:r>
          </a:p>
          <a:p>
            <a:pPr lvl="1"/>
            <a:r>
              <a:rPr lang="en-US" dirty="0">
                <a:solidFill>
                  <a:srgbClr val="636466"/>
                </a:solidFill>
                <a:latin typeface="Arial" panose="020B0604020202020204"/>
              </a:rPr>
              <a:t>Tax-deferred</a:t>
            </a:r>
          </a:p>
          <a:p>
            <a:endParaRPr lang="en-US" dirty="0"/>
          </a:p>
        </p:txBody>
      </p:sp>
    </p:spTree>
    <p:extLst>
      <p:ext uri="{BB962C8B-B14F-4D97-AF65-F5344CB8AC3E}">
        <p14:creationId xmlns:p14="http://schemas.microsoft.com/office/powerpoint/2010/main" val="987629966"/>
      </p:ext>
    </p:extLst>
  </p:cSld>
  <p:clrMapOvr>
    <a:masterClrMapping/>
  </p:clrMapOvr>
</p:sld>
</file>

<file path=ppt/theme/theme1.xml><?xml version="1.0" encoding="utf-8"?>
<a:theme xmlns:a="http://schemas.openxmlformats.org/drawingml/2006/main" name="Securian-ppt-2019_standard">
  <a:themeElements>
    <a:clrScheme name="Securian 2018">
      <a:dk1>
        <a:srgbClr val="636466"/>
      </a:dk1>
      <a:lt1>
        <a:srgbClr val="FFFFFF"/>
      </a:lt1>
      <a:dk2>
        <a:srgbClr val="000000"/>
      </a:dk2>
      <a:lt2>
        <a:srgbClr val="95C93C"/>
      </a:lt2>
      <a:accent1>
        <a:srgbClr val="0AA147"/>
      </a:accent1>
      <a:accent2>
        <a:srgbClr val="929397"/>
      </a:accent2>
      <a:accent3>
        <a:srgbClr val="006DAF"/>
      </a:accent3>
      <a:accent4>
        <a:srgbClr val="56C3EA"/>
      </a:accent4>
      <a:accent5>
        <a:srgbClr val="58595B"/>
      </a:accent5>
      <a:accent6>
        <a:srgbClr val="CEDC2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wide-2019.potx" id="{A91FBB2D-C1CB-48A3-83BD-CC82FDA7666A}" vid="{084E307F-1AAB-4C3F-8D95-53E5086AEE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Wide-screen PowerPoint template</Template>
  <TotalTime>3080</TotalTime>
  <Words>2819</Words>
  <Application>Microsoft Office PowerPoint</Application>
  <PresentationFormat>On-screen Show (4:3)</PresentationFormat>
  <Paragraphs>211</Paragraphs>
  <Slides>19</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Courier New</vt:lpstr>
      <vt:lpstr>HurmeGeometricSans3 Regular</vt:lpstr>
      <vt:lpstr>HurmeGeometricSans3 SemiBold</vt:lpstr>
      <vt:lpstr>HurmeGeometricSans3-Bold</vt:lpstr>
      <vt:lpstr>HurmeGeometricSans3-Regular</vt:lpstr>
      <vt:lpstr>Times-Roman</vt:lpstr>
      <vt:lpstr>Securian-ppt-2019_standard</vt:lpstr>
      <vt:lpstr>Give your financial future a LIFT</vt:lpstr>
      <vt:lpstr>Give your financial future a LIFT</vt:lpstr>
      <vt:lpstr>PowerPoint Presentation</vt:lpstr>
      <vt:lpstr>Our agenda </vt:lpstr>
      <vt:lpstr>Prepare for the unexpected</vt:lpstr>
      <vt:lpstr>Retirement asset breakdown</vt:lpstr>
      <vt:lpstr>The 3 key components to cash value life insurance</vt:lpstr>
      <vt:lpstr>Death benefit</vt:lpstr>
      <vt:lpstr>Premium payments</vt:lpstr>
      <vt:lpstr>Cash value</vt:lpstr>
      <vt:lpstr>No age restrictions</vt:lpstr>
      <vt:lpstr>Life insurance supports a lifetime of financial needs:</vt:lpstr>
      <vt:lpstr>Life insurance supports a lifetime of financial needs:</vt:lpstr>
      <vt:lpstr>Life insurance supports a lifetime of financial needs:</vt:lpstr>
      <vt:lpstr>Life insurance supports a lifetime of financial needs:</vt:lpstr>
      <vt:lpstr>Life insurance supports a lifetime of financial needs:</vt:lpstr>
      <vt:lpstr>Time to LIFT your retirement</vt:lpstr>
      <vt:lpstr>PowerPoint Presentation</vt:lpstr>
      <vt:lpstr>PowerPoint Presentation</vt:lpstr>
    </vt:vector>
  </TitlesOfParts>
  <Company>Securian Financial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McManus, Mark W.</dc:creator>
  <cp:lastModifiedBy>Huberty, Douglas J.</cp:lastModifiedBy>
  <cp:revision>28</cp:revision>
  <dcterms:created xsi:type="dcterms:W3CDTF">2019-05-22T15:46:39Z</dcterms:created>
  <dcterms:modified xsi:type="dcterms:W3CDTF">2022-06-08T17:11:01Z</dcterms:modified>
</cp:coreProperties>
</file>