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B40"/>
    <a:srgbClr val="0AA147"/>
    <a:srgbClr val="95C9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578" autoAdjust="0"/>
  </p:normalViewPr>
  <p:slideViewPr>
    <p:cSldViewPr snapToGrid="0">
      <p:cViewPr>
        <p:scale>
          <a:sx n="180" d="100"/>
          <a:sy n="180" d="100"/>
        </p:scale>
        <p:origin x="-244" y="-5380"/>
      </p:cViewPr>
      <p:guideLst/>
    </p:cSldViewPr>
  </p:slideViewPr>
  <p:outlineViewPr>
    <p:cViewPr>
      <p:scale>
        <a:sx n="33" d="100"/>
        <a:sy n="33" d="100"/>
      </p:scale>
      <p:origin x="0" y="-1948"/>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0F252-2209-4108-B604-C63443DAABD0}" type="datetimeFigureOut">
              <a:rPr lang="en-US" smtClean="0"/>
              <a:t>01/11/2023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7E67D-D388-45D8-BE33-41720E9DD4EF}" type="slidenum">
              <a:rPr lang="en-US" smtClean="0"/>
              <a:t>‹#›</a:t>
            </a:fld>
            <a:endParaRPr lang="en-US"/>
          </a:p>
        </p:txBody>
      </p:sp>
    </p:spTree>
    <p:extLst>
      <p:ext uri="{BB962C8B-B14F-4D97-AF65-F5344CB8AC3E}">
        <p14:creationId xmlns:p14="http://schemas.microsoft.com/office/powerpoint/2010/main" val="1600353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7E67D-D388-45D8-BE33-41720E9DD4EF}" type="slidenum">
              <a:rPr lang="en-US" smtClean="0"/>
              <a:t>1</a:t>
            </a:fld>
            <a:endParaRPr lang="en-US"/>
          </a:p>
        </p:txBody>
      </p:sp>
    </p:spTree>
    <p:extLst>
      <p:ext uri="{BB962C8B-B14F-4D97-AF65-F5344CB8AC3E}">
        <p14:creationId xmlns:p14="http://schemas.microsoft.com/office/powerpoint/2010/main" val="237271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At Securian Financial,</a:t>
            </a:r>
          </a:p>
          <a:p>
            <a:r>
              <a:rPr lang="en-US" sz="1200" b="1" i="0" u="none" strike="noStrike" kern="1200" baseline="0" dirty="0">
                <a:solidFill>
                  <a:schemeClr val="tx1"/>
                </a:solidFill>
                <a:latin typeface="+mn-lt"/>
                <a:ea typeface="+mn-ea"/>
                <a:cs typeface="+mn-cs"/>
              </a:rPr>
              <a:t>we’re here for family.</a:t>
            </a:r>
          </a:p>
          <a:p>
            <a:r>
              <a:rPr lang="en-US" sz="1200" b="1" i="0" u="none" strike="noStrike" kern="1200" baseline="0" dirty="0">
                <a:solidFill>
                  <a:schemeClr val="tx1"/>
                </a:solidFill>
                <a:latin typeface="+mn-lt"/>
                <a:ea typeface="+mn-ea"/>
                <a:cs typeface="+mn-cs"/>
              </a:rPr>
              <a:t>And we’re here because of it.</a:t>
            </a:r>
          </a:p>
          <a:p>
            <a:r>
              <a:rPr lang="en-US" sz="1200" b="0" i="0" u="none" strike="noStrike" kern="1200" baseline="0" dirty="0">
                <a:solidFill>
                  <a:schemeClr val="tx1"/>
                </a:solidFill>
                <a:latin typeface="+mn-lt"/>
                <a:ea typeface="+mn-ea"/>
                <a:cs typeface="+mn-cs"/>
              </a:rPr>
              <a:t>Family doesn’t have to branch from your tree, but it always shares</a:t>
            </a:r>
          </a:p>
          <a:p>
            <a:r>
              <a:rPr lang="en-US" sz="1200" b="0" i="0" u="none" strike="noStrike" kern="1200" baseline="0" dirty="0">
                <a:solidFill>
                  <a:schemeClr val="tx1"/>
                </a:solidFill>
                <a:latin typeface="+mn-lt"/>
                <a:ea typeface="+mn-ea"/>
                <a:cs typeface="+mn-cs"/>
              </a:rPr>
              <a:t>your roots. Roots woven by common understanding, shared values</a:t>
            </a:r>
          </a:p>
          <a:p>
            <a:r>
              <a:rPr lang="en-US" sz="1200" b="0" i="0" u="none" strike="noStrike" kern="1200" baseline="0" dirty="0">
                <a:solidFill>
                  <a:schemeClr val="tx1"/>
                </a:solidFill>
                <a:latin typeface="+mn-lt"/>
                <a:ea typeface="+mn-ea"/>
                <a:cs typeface="+mn-cs"/>
              </a:rPr>
              <a:t>and mutual respect. Those who believe a rewarding life is really</a:t>
            </a:r>
          </a:p>
          <a:p>
            <a:r>
              <a:rPr lang="en-US" sz="1200" b="0" i="0" u="none" strike="noStrike" kern="1200" baseline="0" dirty="0">
                <a:solidFill>
                  <a:schemeClr val="tx1"/>
                </a:solidFill>
                <a:latin typeface="+mn-lt"/>
                <a:ea typeface="+mn-ea"/>
                <a:cs typeface="+mn-cs"/>
              </a:rPr>
              <a:t>about being present in the here and now, and that your financial</a:t>
            </a:r>
          </a:p>
          <a:p>
            <a:r>
              <a:rPr lang="en-US" sz="1200" b="0" i="0" u="none" strike="noStrike" kern="1200" baseline="0" dirty="0">
                <a:solidFill>
                  <a:schemeClr val="tx1"/>
                </a:solidFill>
                <a:latin typeface="+mn-lt"/>
                <a:ea typeface="+mn-ea"/>
                <a:cs typeface="+mn-cs"/>
              </a:rPr>
              <a:t>picture should support the everyday moments as much as the major</a:t>
            </a:r>
          </a:p>
          <a:p>
            <a:r>
              <a:rPr lang="en-US" sz="1200" b="0" i="0" u="none" strike="noStrike" kern="1200" baseline="0" dirty="0">
                <a:solidFill>
                  <a:schemeClr val="tx1"/>
                </a:solidFill>
                <a:latin typeface="+mn-lt"/>
                <a:ea typeface="+mn-ea"/>
                <a:cs typeface="+mn-cs"/>
              </a:rPr>
              <a:t>milestones. That’s why our insurance, investment and retirement</a:t>
            </a:r>
          </a:p>
          <a:p>
            <a:r>
              <a:rPr lang="en-US" sz="1200" b="0" i="0" u="none" strike="noStrike" kern="1200" baseline="0" dirty="0">
                <a:solidFill>
                  <a:schemeClr val="tx1"/>
                </a:solidFill>
                <a:latin typeface="+mn-lt"/>
                <a:ea typeface="+mn-ea"/>
                <a:cs typeface="+mn-cs"/>
              </a:rPr>
              <a:t>solutions give you the confidence to focus on what’s truly valuable:</a:t>
            </a:r>
          </a:p>
          <a:p>
            <a:r>
              <a:rPr lang="en-US" sz="1200" b="0" i="0" u="none" strike="noStrike" kern="1200" baseline="0" dirty="0">
                <a:solidFill>
                  <a:schemeClr val="tx1"/>
                </a:solidFill>
                <a:latin typeface="+mn-lt"/>
                <a:ea typeface="+mn-ea"/>
                <a:cs typeface="+mn-cs"/>
              </a:rPr>
              <a:t>banking memories with those who matter most.</a:t>
            </a:r>
            <a:endParaRPr lang="en-US" dirty="0"/>
          </a:p>
        </p:txBody>
      </p:sp>
      <p:sp>
        <p:nvSpPr>
          <p:cNvPr id="4" name="Slide Number Placeholder 3"/>
          <p:cNvSpPr>
            <a:spLocks noGrp="1"/>
          </p:cNvSpPr>
          <p:nvPr>
            <p:ph type="sldNum" sz="quarter" idx="5"/>
          </p:nvPr>
        </p:nvSpPr>
        <p:spPr/>
        <p:txBody>
          <a:bodyPr/>
          <a:lstStyle/>
          <a:p>
            <a:fld id="{9047E67D-D388-45D8-BE33-41720E9DD4EF}" type="slidenum">
              <a:rPr lang="en-US" smtClean="0"/>
              <a:t>10</a:t>
            </a:fld>
            <a:endParaRPr lang="en-US"/>
          </a:p>
        </p:txBody>
      </p:sp>
    </p:spTree>
    <p:extLst>
      <p:ext uri="{BB962C8B-B14F-4D97-AF65-F5344CB8AC3E}">
        <p14:creationId xmlns:p14="http://schemas.microsoft.com/office/powerpoint/2010/main" val="1741427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a family farmer or rancher, you’re an integral part of Americana. Working together with your financial professional, the Business owner life-stage design (BOLD) Family Farm Strategy can help identify the solutions you need now, and in the years ahead, to help preserve your operation for generations.</a:t>
            </a:r>
            <a:endParaRPr lang="en-US" dirty="0"/>
          </a:p>
        </p:txBody>
      </p:sp>
      <p:sp>
        <p:nvSpPr>
          <p:cNvPr id="4" name="Slide Number Placeholder 3"/>
          <p:cNvSpPr>
            <a:spLocks noGrp="1"/>
          </p:cNvSpPr>
          <p:nvPr>
            <p:ph type="sldNum" sz="quarter" idx="5"/>
          </p:nvPr>
        </p:nvSpPr>
        <p:spPr/>
        <p:txBody>
          <a:bodyPr/>
          <a:lstStyle/>
          <a:p>
            <a:fld id="{9047E67D-D388-45D8-BE33-41720E9DD4EF}" type="slidenum">
              <a:rPr lang="en-US" smtClean="0"/>
              <a:t>2</a:t>
            </a:fld>
            <a:endParaRPr lang="en-US"/>
          </a:p>
        </p:txBody>
      </p:sp>
    </p:spTree>
    <p:extLst>
      <p:ext uri="{BB962C8B-B14F-4D97-AF65-F5344CB8AC3E}">
        <p14:creationId xmlns:p14="http://schemas.microsoft.com/office/powerpoint/2010/main" val="1878618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you, working the land is your way of life — a part of history — and a business and legacy to pass down. As the owner of a farm or ranch, you face multiple business and financial questions, such as: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Do you want to step back from the farm one day, or retire altogether?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Is most of your personal wealth tied up in the farming operation?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Who will take over when you no longer wish — or are no longer able — to run the operation?</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 strategy that boldly addresses your priorities</a:t>
            </a:r>
          </a:p>
          <a:p>
            <a:r>
              <a:rPr lang="en-US" sz="1200" b="0" i="0" u="none" strike="noStrike" kern="1200" baseline="0" dirty="0">
                <a:solidFill>
                  <a:schemeClr val="tx1"/>
                </a:solidFill>
                <a:latin typeface="+mn-lt"/>
                <a:ea typeface="+mn-ea"/>
                <a:cs typeface="+mn-cs"/>
              </a:rPr>
              <a:t>Business Owner Life-stage Design (BOLD) offers a straightforward approach to developing customized strategies — with the support of a knowledgeable and experienced financial professional.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With the BOLD Family Farm Strategy, you will:</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Identify and prioritize business and personal concerns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Implement solutions to address those concerns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 need a strong carrier you can trust to provide quality solutions to help address your needs now and in the years ahead. Your financial professional can help identify the right insurance solution for you.</a:t>
            </a:r>
            <a:endParaRPr lang="en-US" dirty="0"/>
          </a:p>
        </p:txBody>
      </p:sp>
      <p:sp>
        <p:nvSpPr>
          <p:cNvPr id="4" name="Slide Number Placeholder 3"/>
          <p:cNvSpPr>
            <a:spLocks noGrp="1"/>
          </p:cNvSpPr>
          <p:nvPr>
            <p:ph type="sldNum" sz="quarter" idx="5"/>
          </p:nvPr>
        </p:nvSpPr>
        <p:spPr/>
        <p:txBody>
          <a:bodyPr/>
          <a:lstStyle/>
          <a:p>
            <a:fld id="{9047E67D-D388-45D8-BE33-41720E9DD4EF}" type="slidenum">
              <a:rPr lang="en-US" smtClean="0"/>
              <a:t>3</a:t>
            </a:fld>
            <a:endParaRPr lang="en-US"/>
          </a:p>
        </p:txBody>
      </p:sp>
    </p:spTree>
    <p:extLst>
      <p:ext uri="{BB962C8B-B14F-4D97-AF65-F5344CB8AC3E}">
        <p14:creationId xmlns:p14="http://schemas.microsoft.com/office/powerpoint/2010/main" val="535460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Your BOLD Family Farm Strategy starts with your current state of affairs — and is designed to be adjusted if or when you decide to step back from your operation or retire completely.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While BOLD encompasses a wide range of goals and strategies, it allows you to focus on one area at a time to make strategizing and implementing solutions more manageable. We’ll start by asking you some key questions, and then develop a personalized BOLD Family Farm Strategy based on the priorities you identify as most important, such as: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Your family structure and farming operation</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Personal and farm business stages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What’s most important and where you’d like to see your family farm go</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guide includes additional considerations to start thinking about as you consider the future of your family farm or ranching business.</a:t>
            </a:r>
            <a:endParaRPr lang="en-US" dirty="0"/>
          </a:p>
        </p:txBody>
      </p:sp>
      <p:sp>
        <p:nvSpPr>
          <p:cNvPr id="4" name="Slide Number Placeholder 3"/>
          <p:cNvSpPr>
            <a:spLocks noGrp="1"/>
          </p:cNvSpPr>
          <p:nvPr>
            <p:ph type="sldNum" sz="quarter" idx="5"/>
          </p:nvPr>
        </p:nvSpPr>
        <p:spPr/>
        <p:txBody>
          <a:bodyPr/>
          <a:lstStyle/>
          <a:p>
            <a:fld id="{9047E67D-D388-45D8-BE33-41720E9DD4EF}" type="slidenum">
              <a:rPr lang="en-US" smtClean="0"/>
              <a:t>4</a:t>
            </a:fld>
            <a:endParaRPr lang="en-US"/>
          </a:p>
        </p:txBody>
      </p:sp>
    </p:spTree>
    <p:extLst>
      <p:ext uri="{BB962C8B-B14F-4D97-AF65-F5344CB8AC3E}">
        <p14:creationId xmlns:p14="http://schemas.microsoft.com/office/powerpoint/2010/main" val="1995853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Business owners like you have personal and business stakeholders. How will you design and implement the BOLD Family Farm Strategy? And what stakeholders will be affected?</a:t>
            </a:r>
            <a:endParaRPr lang="en-US" dirty="0"/>
          </a:p>
        </p:txBody>
      </p:sp>
      <p:sp>
        <p:nvSpPr>
          <p:cNvPr id="4" name="Slide Number Placeholder 3"/>
          <p:cNvSpPr>
            <a:spLocks noGrp="1"/>
          </p:cNvSpPr>
          <p:nvPr>
            <p:ph type="sldNum" sz="quarter" idx="5"/>
          </p:nvPr>
        </p:nvSpPr>
        <p:spPr/>
        <p:txBody>
          <a:bodyPr/>
          <a:lstStyle/>
          <a:p>
            <a:fld id="{9047E67D-D388-45D8-BE33-41720E9DD4EF}" type="slidenum">
              <a:rPr lang="en-US" smtClean="0"/>
              <a:t>5</a:t>
            </a:fld>
            <a:endParaRPr lang="en-US"/>
          </a:p>
        </p:txBody>
      </p:sp>
    </p:spTree>
    <p:extLst>
      <p:ext uri="{BB962C8B-B14F-4D97-AF65-F5344CB8AC3E}">
        <p14:creationId xmlns:p14="http://schemas.microsoft.com/office/powerpoint/2010/main" val="2559445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start today, what life stages lie ahead?</a:t>
            </a:r>
          </a:p>
        </p:txBody>
      </p:sp>
      <p:sp>
        <p:nvSpPr>
          <p:cNvPr id="4" name="Slide Number Placeholder 3"/>
          <p:cNvSpPr>
            <a:spLocks noGrp="1"/>
          </p:cNvSpPr>
          <p:nvPr>
            <p:ph type="sldNum" sz="quarter" idx="5"/>
          </p:nvPr>
        </p:nvSpPr>
        <p:spPr/>
        <p:txBody>
          <a:bodyPr/>
          <a:lstStyle/>
          <a:p>
            <a:fld id="{9047E67D-D388-45D8-BE33-41720E9DD4EF}" type="slidenum">
              <a:rPr lang="en-US" smtClean="0"/>
              <a:t>6</a:t>
            </a:fld>
            <a:endParaRPr lang="en-US"/>
          </a:p>
        </p:txBody>
      </p:sp>
    </p:spTree>
    <p:extLst>
      <p:ext uri="{BB962C8B-B14F-4D97-AF65-F5344CB8AC3E}">
        <p14:creationId xmlns:p14="http://schemas.microsoft.com/office/powerpoint/2010/main" val="3035478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you know, family farms are unique businesses — and your family’s personal and business objectives are closely intertwined. If keeping the farm in the family is your main objective, that drives both your business and personal goals.</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047E67D-D388-45D8-BE33-41720E9DD4EF}" type="slidenum">
              <a:rPr lang="en-US" smtClean="0"/>
              <a:t>7</a:t>
            </a:fld>
            <a:endParaRPr lang="en-US"/>
          </a:p>
        </p:txBody>
      </p:sp>
    </p:spTree>
    <p:extLst>
      <p:ext uri="{BB962C8B-B14F-4D97-AF65-F5344CB8AC3E}">
        <p14:creationId xmlns:p14="http://schemas.microsoft.com/office/powerpoint/2010/main" val="3874067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Although your personal and business objectives are intertwined, you still need to choose which personal or business objective to address first.</a:t>
            </a:r>
            <a:endParaRPr lang="en-US" dirty="0"/>
          </a:p>
        </p:txBody>
      </p:sp>
      <p:sp>
        <p:nvSpPr>
          <p:cNvPr id="4" name="Slide Number Placeholder 3"/>
          <p:cNvSpPr>
            <a:spLocks noGrp="1"/>
          </p:cNvSpPr>
          <p:nvPr>
            <p:ph type="sldNum" sz="quarter" idx="5"/>
          </p:nvPr>
        </p:nvSpPr>
        <p:spPr/>
        <p:txBody>
          <a:bodyPr/>
          <a:lstStyle/>
          <a:p>
            <a:fld id="{9047E67D-D388-45D8-BE33-41720E9DD4EF}" type="slidenum">
              <a:rPr lang="en-US" smtClean="0"/>
              <a:t>8</a:t>
            </a:fld>
            <a:endParaRPr lang="en-US"/>
          </a:p>
        </p:txBody>
      </p:sp>
    </p:spTree>
    <p:extLst>
      <p:ext uri="{BB962C8B-B14F-4D97-AF65-F5344CB8AC3E}">
        <p14:creationId xmlns:p14="http://schemas.microsoft.com/office/powerpoint/2010/main" val="3973384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a family farmer or rancher, you’re a business owner. And you also need to consider other issues, including:</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Retirement/stepping back</a:t>
            </a:r>
          </a:p>
          <a:p>
            <a:r>
              <a:rPr lang="en-US" sz="1200" b="0" i="0" u="none" strike="noStrike" kern="1200" baseline="0" dirty="0">
                <a:solidFill>
                  <a:schemeClr val="tx1"/>
                </a:solidFill>
                <a:latin typeface="+mn-lt"/>
                <a:ea typeface="+mn-ea"/>
                <a:cs typeface="+mn-cs"/>
              </a:rPr>
              <a:t>Your retirement strategy should reflect your vision for retirement. Will you retire completely, or simply step back from actively managing your operation? Limiting the amount of taxes you pay in retirement helps you retire comfortably — and pass more wealth on to your heirs.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Long-term care</a:t>
            </a:r>
          </a:p>
          <a:p>
            <a:r>
              <a:rPr lang="en-US" sz="1200" b="0" i="0" u="none" strike="noStrike" kern="1200" baseline="0" dirty="0">
                <a:solidFill>
                  <a:schemeClr val="tx1"/>
                </a:solidFill>
                <a:latin typeface="+mn-lt"/>
                <a:ea typeface="+mn-ea"/>
                <a:cs typeface="+mn-cs"/>
              </a:rPr>
              <a:t>Health care costs can quickly deplete your life savings. Long-term care insurance can help pay medical care expenses, helping ensure your family has the assets necessary for future farm operations.</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Estate planning</a:t>
            </a:r>
          </a:p>
          <a:p>
            <a:r>
              <a:rPr lang="en-US" sz="1200" b="0" i="0" u="none" strike="noStrike" kern="1200" baseline="0" dirty="0">
                <a:solidFill>
                  <a:schemeClr val="tx1"/>
                </a:solidFill>
                <a:latin typeface="+mn-lt"/>
                <a:ea typeface="+mn-ea"/>
                <a:cs typeface="+mn-cs"/>
              </a:rPr>
              <a:t>Like most farmers, you’ll likely work the land well into your retirement years. It’s important to take steps now to develop an estate plan for a smooth and gradual transition to the next generation.</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person protection</a:t>
            </a:r>
          </a:p>
          <a:p>
            <a:r>
              <a:rPr lang="en-US" sz="1200" b="0" i="0" u="none" strike="noStrike" kern="1200" baseline="0" dirty="0">
                <a:solidFill>
                  <a:schemeClr val="tx1"/>
                </a:solidFill>
                <a:latin typeface="+mn-lt"/>
                <a:ea typeface="+mn-ea"/>
                <a:cs typeface="+mn-cs"/>
              </a:rPr>
              <a:t>You’re likely the key person in your farming operation. Does the operation have the capital and resources to continue if something happens to you?</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Business succession</a:t>
            </a:r>
          </a:p>
          <a:p>
            <a:r>
              <a:rPr lang="en-US" sz="1200" b="0" i="0" u="none" strike="noStrike" kern="1200" baseline="0" dirty="0">
                <a:solidFill>
                  <a:schemeClr val="tx1"/>
                </a:solidFill>
                <a:latin typeface="+mn-lt"/>
                <a:ea typeface="+mn-ea"/>
                <a:cs typeface="+mn-cs"/>
              </a:rPr>
              <a:t>A business succession strategy is a key to the success and survival of your family farm. Strategies like buy-sell arrangements can help you successfully transfer the operation.</a:t>
            </a:r>
          </a:p>
          <a:p>
            <a:endParaRPr lang="en-US" dirty="0"/>
          </a:p>
        </p:txBody>
      </p:sp>
      <p:sp>
        <p:nvSpPr>
          <p:cNvPr id="4" name="Slide Number Placeholder 3"/>
          <p:cNvSpPr>
            <a:spLocks noGrp="1"/>
          </p:cNvSpPr>
          <p:nvPr>
            <p:ph type="sldNum" sz="quarter" idx="5"/>
          </p:nvPr>
        </p:nvSpPr>
        <p:spPr/>
        <p:txBody>
          <a:bodyPr/>
          <a:lstStyle/>
          <a:p>
            <a:fld id="{9047E67D-D388-45D8-BE33-41720E9DD4EF}" type="slidenum">
              <a:rPr lang="en-US" smtClean="0"/>
              <a:t>9</a:t>
            </a:fld>
            <a:endParaRPr lang="en-US"/>
          </a:p>
        </p:txBody>
      </p:sp>
    </p:spTree>
    <p:extLst>
      <p:ext uri="{BB962C8B-B14F-4D97-AF65-F5344CB8AC3E}">
        <p14:creationId xmlns:p14="http://schemas.microsoft.com/office/powerpoint/2010/main" val="1622990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499616"/>
            <a:ext cx="4510314" cy="932688"/>
          </a:xfrm>
        </p:spPr>
        <p:txBody>
          <a:bodyPr anchor="t">
            <a:noAutofit/>
          </a:bodyPr>
          <a:lstStyle>
            <a:lvl1pPr algn="l">
              <a:lnSpc>
                <a:spcPts val="3300"/>
              </a:lnSpc>
              <a:defRPr sz="32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685800" y="2560320"/>
            <a:ext cx="3815540" cy="576072"/>
          </a:xfrm>
        </p:spPr>
        <p:txBody>
          <a:bodyPr>
            <a:noAutofit/>
          </a:bodyPr>
          <a:lstStyle>
            <a:lvl1pPr marL="0" indent="0" algn="l">
              <a:lnSpc>
                <a:spcPts val="22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Kicker 20pt Arial </a:t>
            </a:r>
          </a:p>
        </p:txBody>
      </p:sp>
      <p:sp>
        <p:nvSpPr>
          <p:cNvPr id="8" name="Content Placeholder 7"/>
          <p:cNvSpPr>
            <a:spLocks noGrp="1"/>
          </p:cNvSpPr>
          <p:nvPr>
            <p:ph sz="quarter" idx="10" hasCustomPrompt="1"/>
          </p:nvPr>
        </p:nvSpPr>
        <p:spPr>
          <a:xfrm>
            <a:off x="685535" y="3758184"/>
            <a:ext cx="3816153" cy="219456"/>
          </a:xfrm>
        </p:spPr>
        <p:txBody>
          <a:bodyPr>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685536" y="3986784"/>
            <a:ext cx="3816152" cy="219456"/>
          </a:xfrm>
        </p:spPr>
        <p:txBody>
          <a:bodyPr>
            <a:noAutofit/>
          </a:bodyPr>
          <a:lstStyle>
            <a:lvl1pPr marL="0" indent="0">
              <a:lnSpc>
                <a:spcPts val="1600"/>
              </a:lnSpc>
              <a:buFontTx/>
              <a:buNone/>
              <a:defRPr sz="1400">
                <a:solidFill>
                  <a:schemeClr val="tx1"/>
                </a:solidFill>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nn-NO" dirty="0"/>
              <a:t>Title 14pt Arial</a:t>
            </a:r>
          </a:p>
        </p:txBody>
      </p:sp>
      <p:sp>
        <p:nvSpPr>
          <p:cNvPr id="12" name="Content Placeholder 11"/>
          <p:cNvSpPr>
            <a:spLocks noGrp="1"/>
          </p:cNvSpPr>
          <p:nvPr>
            <p:ph sz="quarter" idx="12" hasCustomPrompt="1"/>
          </p:nvPr>
        </p:nvSpPr>
        <p:spPr>
          <a:xfrm>
            <a:off x="685536" y="4279392"/>
            <a:ext cx="3815804" cy="219456"/>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685536" y="4498848"/>
            <a:ext cx="3815804"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nn-NO" dirty="0"/>
              <a:t>Title 14pt Arial</a:t>
            </a:r>
          </a:p>
        </p:txBody>
      </p:sp>
      <p:sp>
        <p:nvSpPr>
          <p:cNvPr id="16" name="Content Placeholder 15"/>
          <p:cNvSpPr>
            <a:spLocks noGrp="1"/>
          </p:cNvSpPr>
          <p:nvPr>
            <p:ph sz="quarter" idx="14" hasCustomPrompt="1"/>
          </p:nvPr>
        </p:nvSpPr>
        <p:spPr>
          <a:xfrm>
            <a:off x="685536" y="4782312"/>
            <a:ext cx="3815804" cy="219456"/>
          </a:xfrm>
        </p:spPr>
        <p:txBody>
          <a:bodyPr>
            <a:noAutofit/>
          </a:bodyPr>
          <a:lstStyle>
            <a:lvl1pPr marL="0" indent="0">
              <a:lnSpc>
                <a:spcPts val="1600"/>
              </a:lnSpc>
              <a:buFontTx/>
              <a:buNone/>
              <a:defRPr sz="1400" b="1">
                <a:solidFill>
                  <a:schemeClr val="tx2"/>
                </a:solidFill>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685536" y="5010912"/>
            <a:ext cx="3815804" cy="219456"/>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nn-NO" dirty="0"/>
              <a:t>Title 14pt Arial</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340" y="1130300"/>
            <a:ext cx="4642658" cy="4584469"/>
          </a:xfrm>
          <a:prstGeom prst="rect">
            <a:avLst/>
          </a:prstGeom>
        </p:spPr>
      </p:pic>
      <p:sp>
        <p:nvSpPr>
          <p:cNvPr id="24" name="Content Placeholder 23"/>
          <p:cNvSpPr>
            <a:spLocks noGrp="1"/>
          </p:cNvSpPr>
          <p:nvPr>
            <p:ph sz="quarter" idx="16" hasCustomPrompt="1"/>
          </p:nvPr>
        </p:nvSpPr>
        <p:spPr>
          <a:xfrm>
            <a:off x="685800" y="5568696"/>
            <a:ext cx="1746504" cy="228600"/>
          </a:xfrm>
        </p:spPr>
        <p:txBody>
          <a:bodyPr>
            <a:noAutofit/>
          </a:bodyPr>
          <a:lstStyle>
            <a:lvl1pPr marL="0" indent="0">
              <a:lnSpc>
                <a:spcPts val="1000"/>
              </a:lnSpc>
              <a:spcBef>
                <a:spcPts val="0"/>
              </a:spcBef>
              <a:buFontTx/>
              <a:buNone/>
              <a:defRPr sz="800" b="1" cap="all" baseline="0">
                <a:solidFill>
                  <a:schemeClr val="tx2"/>
                </a:solidFill>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66" y="456797"/>
            <a:ext cx="1633451" cy="378229"/>
          </a:xfrm>
          <a:prstGeom prst="rect">
            <a:avLst/>
          </a:prstGeom>
        </p:spPr>
      </p:pic>
    </p:spTree>
    <p:extLst>
      <p:ext uri="{BB962C8B-B14F-4D97-AF65-F5344CB8AC3E}">
        <p14:creationId xmlns:p14="http://schemas.microsoft.com/office/powerpoint/2010/main" val="1822444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tatement Divider (Grass)">
    <p:spTree>
      <p:nvGrpSpPr>
        <p:cNvPr id="1" name=""/>
        <p:cNvGrpSpPr/>
        <p:nvPr/>
      </p:nvGrpSpPr>
      <p:grpSpPr>
        <a:xfrm>
          <a:off x="0" y="0"/>
          <a:ext cx="0" cy="0"/>
          <a:chOff x="0" y="0"/>
          <a:chExt cx="0" cy="0"/>
        </a:xfrm>
      </p:grpSpPr>
      <p:sp>
        <p:nvSpPr>
          <p:cNvPr id="9" name="Rectangle 8"/>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hasCustomPrompt="1"/>
          </p:nvPr>
        </p:nvSpPr>
        <p:spPr>
          <a:xfrm>
            <a:off x="623888" y="1709739"/>
            <a:ext cx="5131026" cy="4757563"/>
          </a:xfrm>
        </p:spPr>
        <p:txBody>
          <a:bodyPr anchor="t" anchorCtr="0">
            <a:noAutofit/>
          </a:bodyPr>
          <a:lstStyle>
            <a:lvl1pPr>
              <a:lnSpc>
                <a:spcPts val="6300"/>
              </a:lnSpc>
              <a:defRPr sz="6600" baseline="0">
                <a:solidFill>
                  <a:schemeClr val="bg1"/>
                </a:solidFill>
              </a:defRPr>
            </a:lvl1pPr>
          </a:lstStyle>
          <a:p>
            <a:r>
              <a:rPr lang="en-US" dirty="0"/>
              <a:t>Large text impact slide </a:t>
            </a:r>
            <a:br>
              <a:rPr lang="en-US" dirty="0"/>
            </a:br>
            <a:r>
              <a:rPr lang="en-US" dirty="0"/>
              <a:t>66pt Arial bold</a:t>
            </a:r>
            <a:br>
              <a:rPr lang="en-US" dirty="0"/>
            </a:br>
            <a:endParaRPr lang="en-US" dirty="0"/>
          </a:p>
        </p:txBody>
      </p:sp>
    </p:spTree>
    <p:extLst>
      <p:ext uri="{BB962C8B-B14F-4D97-AF65-F5344CB8AC3E}">
        <p14:creationId xmlns:p14="http://schemas.microsoft.com/office/powerpoint/2010/main" val="184678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Statement Divider (Gras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23888" y="1709739"/>
            <a:ext cx="5131026" cy="4757563"/>
          </a:xfrm>
        </p:spPr>
        <p:txBody>
          <a:bodyPr anchor="t" anchorCtr="0">
            <a:noAutofit/>
          </a:bodyPr>
          <a:lstStyle>
            <a:lvl1pPr>
              <a:lnSpc>
                <a:spcPts val="6300"/>
              </a:lnSpc>
              <a:defRPr sz="6600" baseline="0">
                <a:solidFill>
                  <a:schemeClr val="accent1"/>
                </a:solidFill>
              </a:defRPr>
            </a:lvl1pPr>
          </a:lstStyle>
          <a:p>
            <a:r>
              <a:rPr lang="en-US" dirty="0"/>
              <a:t>Large text impact slide </a:t>
            </a:r>
            <a:br>
              <a:rPr lang="en-US" dirty="0"/>
            </a:br>
            <a:r>
              <a:rPr lang="en-US" dirty="0"/>
              <a:t>66pt Arial bold</a:t>
            </a:r>
            <a:br>
              <a:rPr lang="en-US" dirty="0"/>
            </a:br>
            <a:endParaRPr lang="en-US" dirty="0"/>
          </a:p>
        </p:txBody>
      </p:sp>
      <p:sp>
        <p:nvSpPr>
          <p:cNvPr id="5" name="object 3"/>
          <p:cNvSpPr/>
          <p:nvPr/>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Tree>
    <p:extLst>
      <p:ext uri="{BB962C8B-B14F-4D97-AF65-F5344CB8AC3E}">
        <p14:creationId xmlns:p14="http://schemas.microsoft.com/office/powerpoint/2010/main" val="2551236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Large Quote">
    <p:spTree>
      <p:nvGrpSpPr>
        <p:cNvPr id="1" name=""/>
        <p:cNvGrpSpPr/>
        <p:nvPr/>
      </p:nvGrpSpPr>
      <p:grpSpPr>
        <a:xfrm>
          <a:off x="0" y="0"/>
          <a:ext cx="0" cy="0"/>
          <a:chOff x="0" y="0"/>
          <a:chExt cx="0" cy="0"/>
        </a:xfrm>
      </p:grpSpPr>
      <p:sp>
        <p:nvSpPr>
          <p:cNvPr id="9" name="Rectangle 8"/>
          <p:cNvSpPr/>
          <p:nvPr/>
        </p:nvSpPr>
        <p:spPr>
          <a:xfrm>
            <a:off x="228600" y="1298448"/>
            <a:ext cx="868680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 name="Title 1"/>
          <p:cNvSpPr>
            <a:spLocks noGrp="1"/>
          </p:cNvSpPr>
          <p:nvPr>
            <p:ph type="title" hasCustomPrompt="1"/>
          </p:nvPr>
        </p:nvSpPr>
        <p:spPr>
          <a:xfrm>
            <a:off x="1298448" y="1920240"/>
            <a:ext cx="6611112" cy="3639312"/>
          </a:xfrm>
        </p:spPr>
        <p:txBody>
          <a:bodyPr anchor="t">
            <a:noAutofit/>
          </a:bodyPr>
          <a:lstStyle>
            <a:lvl1pPr>
              <a:lnSpc>
                <a:spcPts val="4500"/>
              </a:lnSpc>
              <a:defRPr sz="4000" baseline="0">
                <a:solidFill>
                  <a:schemeClr val="bg1"/>
                </a:solidFill>
              </a:defRPr>
            </a:lvl1pPr>
          </a:lstStyle>
          <a:p>
            <a:r>
              <a:rPr lang="en-US" dirty="0"/>
              <a:t>Large statement message</a:t>
            </a:r>
            <a:br>
              <a:rPr lang="en-US" dirty="0"/>
            </a:br>
            <a:r>
              <a:rPr lang="en-US" dirty="0"/>
              <a:t>or pull quote 40pt Arial bold </a:t>
            </a:r>
            <a:r>
              <a:rPr lang="en-US" dirty="0" err="1"/>
              <a:t>pudam</a:t>
            </a:r>
            <a:r>
              <a:rPr lang="en-US" dirty="0"/>
              <a:t> </a:t>
            </a:r>
            <a:r>
              <a:rPr lang="en-US" dirty="0" err="1"/>
              <a:t>nosecti</a:t>
            </a:r>
            <a:r>
              <a:rPr lang="en-US" dirty="0"/>
              <a:t> </a:t>
            </a:r>
            <a:r>
              <a:rPr lang="en-US" dirty="0" err="1"/>
              <a:t>nos</a:t>
            </a:r>
            <a:r>
              <a:rPr lang="en-US" dirty="0"/>
              <a:t> alit in </a:t>
            </a:r>
            <a:r>
              <a:rPr lang="en-US" dirty="0" err="1"/>
              <a:t>nos</a:t>
            </a:r>
            <a:r>
              <a:rPr lang="en-US" dirty="0"/>
              <a:t> et di.”</a:t>
            </a:r>
          </a:p>
        </p:txBody>
      </p:sp>
      <p:sp>
        <p:nvSpPr>
          <p:cNvPr id="6" name="object 3"/>
          <p:cNvSpPr txBox="1"/>
          <p:nvPr/>
        </p:nvSpPr>
        <p:spPr>
          <a:xfrm>
            <a:off x="517651" y="1680197"/>
            <a:ext cx="558800" cy="1549400"/>
          </a:xfrm>
          <a:prstGeom prst="rect">
            <a:avLst/>
          </a:prstGeom>
        </p:spPr>
        <p:txBody>
          <a:bodyPr vert="horz" wrap="square" lIns="0" tIns="12700" rIns="0" bIns="0" rtlCol="0">
            <a:spAutoFit/>
          </a:bodyPr>
          <a:lstStyle/>
          <a:p>
            <a:pPr marL="12700">
              <a:lnSpc>
                <a:spcPct val="100000"/>
              </a:lnSpc>
              <a:spcBef>
                <a:spcPts val="100"/>
              </a:spcBef>
            </a:pPr>
            <a:r>
              <a:rPr sz="10000" b="1" dirty="0">
                <a:solidFill>
                  <a:srgbClr val="FFFFFF"/>
                </a:solidFill>
                <a:latin typeface="+mj-lt"/>
                <a:cs typeface="HurmeGeometricSans3-SemiBold"/>
              </a:rPr>
              <a:t>“</a:t>
            </a:r>
            <a:endParaRPr sz="10000" dirty="0">
              <a:latin typeface="+mj-lt"/>
              <a:cs typeface="HurmeGeometricSans3-SemiBold"/>
            </a:endParaRPr>
          </a:p>
        </p:txBody>
      </p:sp>
      <p:sp>
        <p:nvSpPr>
          <p:cNvPr id="10" name="object 4"/>
          <p:cNvSpPr txBox="1"/>
          <p:nvPr/>
        </p:nvSpPr>
        <p:spPr>
          <a:xfrm>
            <a:off x="7913689" y="1629398"/>
            <a:ext cx="565150" cy="1549400"/>
          </a:xfrm>
          <a:prstGeom prst="rect">
            <a:avLst/>
          </a:prstGeom>
        </p:spPr>
        <p:txBody>
          <a:bodyPr vert="horz" wrap="square" lIns="0" tIns="12700" rIns="0" bIns="0" rtlCol="0">
            <a:spAutoFit/>
          </a:bodyPr>
          <a:lstStyle/>
          <a:p>
            <a:pPr marL="12700">
              <a:lnSpc>
                <a:spcPct val="100000"/>
              </a:lnSpc>
              <a:spcBef>
                <a:spcPts val="100"/>
              </a:spcBef>
            </a:pPr>
            <a:endParaRPr sz="10000" dirty="0">
              <a:latin typeface="+mj-lt"/>
              <a:cs typeface="HurmeGeometricSans3-SemiBold"/>
            </a:endParaRPr>
          </a:p>
        </p:txBody>
      </p:sp>
      <p:sp>
        <p:nvSpPr>
          <p:cNvPr id="4" name="Text Placeholder 3"/>
          <p:cNvSpPr>
            <a:spLocks noGrp="1"/>
          </p:cNvSpPr>
          <p:nvPr>
            <p:ph type="body" sz="quarter" idx="10" hasCustomPrompt="1"/>
          </p:nvPr>
        </p:nvSpPr>
        <p:spPr>
          <a:xfrm>
            <a:off x="1289050" y="5694363"/>
            <a:ext cx="4979320" cy="365125"/>
          </a:xfrm>
        </p:spPr>
        <p:txBody>
          <a:bodyPr>
            <a:noAutofit/>
          </a:bodyPr>
          <a:lstStyle>
            <a:lvl1pPr marL="0" indent="0">
              <a:buNone/>
              <a:defRPr sz="2000" baseline="0">
                <a:solidFill>
                  <a:schemeClr val="tx2"/>
                </a:solidFill>
              </a:defRPr>
            </a:lvl1pPr>
            <a:lvl2pPr marL="233363" indent="0">
              <a:buNone/>
              <a:defRPr sz="1600"/>
            </a:lvl2pPr>
            <a:lvl3pPr marL="465138" indent="0">
              <a:buNone/>
              <a:defRPr sz="1600"/>
            </a:lvl3pPr>
            <a:lvl4pPr marL="1371600" indent="0">
              <a:buNone/>
              <a:defRPr sz="1600"/>
            </a:lvl4pPr>
            <a:lvl5pPr marL="1828800" indent="0">
              <a:buNone/>
              <a:defRPr sz="1600"/>
            </a:lvl5pPr>
          </a:lstStyle>
          <a:p>
            <a:pPr lvl="0"/>
            <a:r>
              <a:rPr lang="en-US" dirty="0"/>
              <a:t>FIRSTNAME LASTNAME</a:t>
            </a:r>
          </a:p>
        </p:txBody>
      </p:sp>
    </p:spTree>
    <p:extLst>
      <p:ext uri="{BB962C8B-B14F-4D97-AF65-F5344CB8AC3E}">
        <p14:creationId xmlns:p14="http://schemas.microsoft.com/office/powerpoint/2010/main" val="3113772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2080"/>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7772400" cy="4104132"/>
          </a:xfrm>
        </p:spPr>
        <p:txBody>
          <a:bodyPr>
            <a:noAutofit/>
          </a:bodyPr>
          <a:lstStyle>
            <a:lvl1pPr marL="238125" indent="-238125">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7" name="object 3"/>
          <p:cNvSpPr/>
          <p:nvPr/>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Tree>
    <p:extLst>
      <p:ext uri="{BB962C8B-B14F-4D97-AF65-F5344CB8AC3E}">
        <p14:creationId xmlns:p14="http://schemas.microsoft.com/office/powerpoint/2010/main" val="4178620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ullets 2 column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2080"/>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3127248"/>
            <a:ext cx="3810000" cy="3464052"/>
          </a:xfrm>
        </p:spPr>
        <p:txBody>
          <a:bodyPr>
            <a:noAutofit/>
          </a:bodyPr>
          <a:lstStyle>
            <a:lvl1pPr marL="238125" indent="-238125">
              <a:lnSpc>
                <a:spcPts val="2200"/>
              </a:lnSpc>
              <a:buFont typeface="Arial" panose="020B0604020202020204" pitchFamily="34" charset="0"/>
              <a:buChar char="•"/>
              <a:defRPr sz="2000">
                <a:solidFill>
                  <a:schemeClr val="tx1"/>
                </a:solidFill>
              </a:defRPr>
            </a:lvl1pPr>
            <a:lvl2pPr>
              <a:lnSpc>
                <a:spcPts val="2200"/>
              </a:lnSpc>
              <a:defRPr sz="2000">
                <a:solidFill>
                  <a:schemeClr val="tx1"/>
                </a:solidFill>
              </a:defRPr>
            </a:lvl2pPr>
            <a:lvl3pPr>
              <a:lnSpc>
                <a:spcPts val="2200"/>
              </a:lnSpc>
              <a:defRPr sz="2000">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7" name="object 3"/>
          <p:cNvSpPr/>
          <p:nvPr/>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5" name="Content Placeholder 2"/>
          <p:cNvSpPr>
            <a:spLocks noGrp="1"/>
          </p:cNvSpPr>
          <p:nvPr>
            <p:ph idx="10" hasCustomPrompt="1"/>
          </p:nvPr>
        </p:nvSpPr>
        <p:spPr>
          <a:xfrm>
            <a:off x="4610100" y="3127248"/>
            <a:ext cx="3810000" cy="3464052"/>
          </a:xfrm>
        </p:spPr>
        <p:txBody>
          <a:bodyPr>
            <a:noAutofit/>
          </a:bodyPr>
          <a:lstStyle>
            <a:lvl1pPr marL="238125" indent="-238125">
              <a:lnSpc>
                <a:spcPts val="2200"/>
              </a:lnSpc>
              <a:buFont typeface="Arial" panose="020B0604020202020204" pitchFamily="34" charset="0"/>
              <a:buChar char="•"/>
              <a:defRPr sz="2000">
                <a:solidFill>
                  <a:schemeClr val="tx1"/>
                </a:solidFill>
              </a:defRPr>
            </a:lvl1pPr>
            <a:lvl2pPr>
              <a:lnSpc>
                <a:spcPts val="2200"/>
              </a:lnSpc>
              <a:defRPr sz="2000">
                <a:solidFill>
                  <a:schemeClr val="tx1"/>
                </a:solidFill>
              </a:defRPr>
            </a:lvl2pPr>
            <a:lvl3pPr>
              <a:lnSpc>
                <a:spcPts val="2200"/>
              </a:lnSpc>
              <a:defRPr sz="2000">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6" name="Content Placeholder 2"/>
          <p:cNvSpPr>
            <a:spLocks noGrp="1"/>
          </p:cNvSpPr>
          <p:nvPr>
            <p:ph sz="half" idx="11" hasCustomPrompt="1"/>
          </p:nvPr>
        </p:nvSpPr>
        <p:spPr>
          <a:xfrm>
            <a:off x="700902" y="2487169"/>
            <a:ext cx="3828288" cy="449995"/>
          </a:xfrm>
        </p:spPr>
        <p:txBody>
          <a:bodyPr>
            <a:noAutofit/>
          </a:bodyPr>
          <a:lstStyle>
            <a:lvl1pPr marL="0" indent="0">
              <a:buFontTx/>
              <a:buNone/>
              <a:defRPr b="1" baseline="0">
                <a:solidFill>
                  <a:schemeClr val="accent6"/>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Subhead 24pt Arial bold</a:t>
            </a:r>
          </a:p>
        </p:txBody>
      </p:sp>
      <p:sp>
        <p:nvSpPr>
          <p:cNvPr id="8" name="Content Placeholder 2"/>
          <p:cNvSpPr>
            <a:spLocks noGrp="1"/>
          </p:cNvSpPr>
          <p:nvPr>
            <p:ph sz="half" idx="12" hasCustomPrompt="1"/>
          </p:nvPr>
        </p:nvSpPr>
        <p:spPr>
          <a:xfrm>
            <a:off x="4629912" y="2487169"/>
            <a:ext cx="3828288" cy="449995"/>
          </a:xfrm>
        </p:spPr>
        <p:txBody>
          <a:bodyPr>
            <a:noAutofit/>
          </a:bodyPr>
          <a:lstStyle>
            <a:lvl1pPr marL="0" indent="0">
              <a:buFontTx/>
              <a:buNone/>
              <a:defRPr b="1" baseline="0">
                <a:solidFill>
                  <a:schemeClr val="accent6"/>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Subhead 24pt Arial bold</a:t>
            </a:r>
          </a:p>
        </p:txBody>
      </p:sp>
    </p:spTree>
    <p:extLst>
      <p:ext uri="{BB962C8B-B14F-4D97-AF65-F5344CB8AC3E}">
        <p14:creationId xmlns:p14="http://schemas.microsoft.com/office/powerpoint/2010/main" val="3315005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7772400" cy="3949918"/>
          </a:xfrm>
        </p:spPr>
        <p:txBody>
          <a:bodyPr>
            <a:noAutofit/>
          </a:bodyPr>
          <a:lstStyle>
            <a:lvl1pPr marL="0" indent="0">
              <a:buFontTx/>
              <a:buNone/>
              <a:defRPr>
                <a:solidFill>
                  <a:schemeClr val="tx1"/>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r>
              <a:rPr lang="en-US" dirty="0" err="1"/>
              <a:t>explam</a:t>
            </a:r>
            <a:r>
              <a:rPr lang="en-US" dirty="0"/>
              <a:t>, et quam </a:t>
            </a:r>
            <a:r>
              <a:rPr lang="en-US" dirty="0" err="1"/>
              <a:t>quiam</a:t>
            </a:r>
            <a:r>
              <a:rPr lang="en-US" dirty="0"/>
              <a:t>, </a:t>
            </a:r>
            <a:r>
              <a:rPr lang="en-US" dirty="0" err="1"/>
              <a:t>ilitas</a:t>
            </a:r>
            <a:r>
              <a:rPr lang="en-US" dirty="0"/>
              <a:t> </a:t>
            </a:r>
            <a:r>
              <a:rPr lang="en-US" dirty="0" err="1"/>
              <a:t>deliat</a:t>
            </a:r>
            <a:r>
              <a:rPr lang="en-US" dirty="0"/>
              <a:t> </a:t>
            </a:r>
            <a:r>
              <a:rPr lang="en-US" dirty="0" err="1"/>
              <a:t>quis</a:t>
            </a:r>
            <a:r>
              <a:rPr lang="en-US" dirty="0"/>
              <a:t> </a:t>
            </a:r>
            <a:r>
              <a:rPr lang="en-US" dirty="0" err="1"/>
              <a:t>escimodio</a:t>
            </a:r>
            <a:r>
              <a:rPr lang="en-US" dirty="0"/>
              <a:t>. </a:t>
            </a:r>
            <a:r>
              <a:rPr lang="en-US" dirty="0" err="1"/>
              <a:t>Ita</a:t>
            </a:r>
            <a:r>
              <a:rPr lang="en-US" dirty="0"/>
              <a:t> </a:t>
            </a:r>
            <a:r>
              <a:rPr lang="en-US" dirty="0" err="1"/>
              <a:t>cubalica</a:t>
            </a:r>
            <a:r>
              <a:rPr lang="en-US" dirty="0"/>
              <a:t> in rest, </a:t>
            </a:r>
            <a:r>
              <a:rPr lang="en-US" dirty="0" err="1"/>
              <a:t>tendit</a:t>
            </a:r>
            <a:r>
              <a:rPr lang="en-US" dirty="0"/>
              <a:t> </a:t>
            </a:r>
            <a:r>
              <a:rPr lang="en-US" dirty="0" err="1"/>
              <a:t>omnis</a:t>
            </a:r>
            <a:r>
              <a:rPr lang="en-US" dirty="0"/>
              <a:t> el </a:t>
            </a:r>
            <a:r>
              <a:rPr lang="en-US" dirty="0" err="1"/>
              <a:t>iuntur</a:t>
            </a:r>
            <a:r>
              <a:rPr lang="en-US" dirty="0"/>
              <a:t>, </a:t>
            </a:r>
            <a:r>
              <a:rPr lang="en-US" dirty="0" err="1"/>
              <a:t>quat</a:t>
            </a:r>
            <a:r>
              <a:rPr lang="en-US" dirty="0"/>
              <a:t>.</a:t>
            </a:r>
          </a:p>
        </p:txBody>
      </p:sp>
      <p:sp>
        <p:nvSpPr>
          <p:cNvPr id="7" name="object 3"/>
          <p:cNvSpPr/>
          <p:nvPr/>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Tree>
    <p:extLst>
      <p:ext uri="{BB962C8B-B14F-4D97-AF65-F5344CB8AC3E}">
        <p14:creationId xmlns:p14="http://schemas.microsoft.com/office/powerpoint/2010/main" val="1963307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3131127"/>
            <a:ext cx="3810000" cy="3305958"/>
          </a:xfrm>
        </p:spPr>
        <p:txBody>
          <a:bodyPr>
            <a:noAutofit/>
          </a:bodyPr>
          <a:lstStyle>
            <a:lvl1pPr marL="0" indent="0">
              <a:lnSpc>
                <a:spcPts val="2200"/>
              </a:lnSpc>
              <a:buFontTx/>
              <a:buNone/>
              <a:defRPr sz="2000" b="0">
                <a:solidFill>
                  <a:schemeClr val="tx1"/>
                </a:solidFill>
              </a:defRPr>
            </a:lvl1pPr>
          </a:lstStyle>
          <a:p>
            <a:pPr lvl="0"/>
            <a:r>
              <a:rPr lang="en-US" dirty="0"/>
              <a:t>Intro copy 20pt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p>
        </p:txBody>
      </p:sp>
      <p:sp>
        <p:nvSpPr>
          <p:cNvPr id="7" name="object 3"/>
          <p:cNvSpPr/>
          <p:nvPr/>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5" name="Content Placeholder 2"/>
          <p:cNvSpPr>
            <a:spLocks noGrp="1"/>
          </p:cNvSpPr>
          <p:nvPr>
            <p:ph idx="10" hasCustomPrompt="1"/>
          </p:nvPr>
        </p:nvSpPr>
        <p:spPr>
          <a:xfrm>
            <a:off x="4627419" y="3131127"/>
            <a:ext cx="3830781" cy="3305958"/>
          </a:xfrm>
        </p:spPr>
        <p:txBody>
          <a:bodyPr>
            <a:noAutofit/>
          </a:bodyPr>
          <a:lstStyle>
            <a:lvl1pPr marL="0" indent="0">
              <a:lnSpc>
                <a:spcPts val="2200"/>
              </a:lnSpc>
              <a:buFontTx/>
              <a:buNone/>
              <a:defRPr sz="2000">
                <a:solidFill>
                  <a:schemeClr val="tx1"/>
                </a:solidFill>
              </a:defRPr>
            </a:lvl1pPr>
          </a:lstStyle>
          <a:p>
            <a:pPr lvl="0"/>
            <a:r>
              <a:rPr lang="en-US" dirty="0"/>
              <a:t>Intro copy 20pt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p>
        </p:txBody>
      </p:sp>
      <p:sp>
        <p:nvSpPr>
          <p:cNvPr id="6" name="Content Placeholder 2"/>
          <p:cNvSpPr>
            <a:spLocks noGrp="1"/>
          </p:cNvSpPr>
          <p:nvPr>
            <p:ph sz="half" idx="11" hasCustomPrompt="1"/>
          </p:nvPr>
        </p:nvSpPr>
        <p:spPr>
          <a:xfrm>
            <a:off x="700902" y="2487169"/>
            <a:ext cx="3828288" cy="449995"/>
          </a:xfrm>
        </p:spPr>
        <p:txBody>
          <a:bodyPr>
            <a:noAutofit/>
          </a:bodyPr>
          <a:lstStyle>
            <a:lvl1pPr marL="0" indent="0">
              <a:buFontTx/>
              <a:buNone/>
              <a:defRPr b="1" baseline="0">
                <a:solidFill>
                  <a:schemeClr val="accent6"/>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Subhead 24pt Arial bold</a:t>
            </a:r>
          </a:p>
        </p:txBody>
      </p:sp>
      <p:sp>
        <p:nvSpPr>
          <p:cNvPr id="8" name="Content Placeholder 2"/>
          <p:cNvSpPr>
            <a:spLocks noGrp="1"/>
          </p:cNvSpPr>
          <p:nvPr>
            <p:ph sz="half" idx="12" hasCustomPrompt="1"/>
          </p:nvPr>
        </p:nvSpPr>
        <p:spPr>
          <a:xfrm>
            <a:off x="4629912" y="2487169"/>
            <a:ext cx="3828288" cy="449995"/>
          </a:xfrm>
        </p:spPr>
        <p:txBody>
          <a:bodyPr>
            <a:noAutofit/>
          </a:bodyPr>
          <a:lstStyle>
            <a:lvl1pPr marL="0" indent="0">
              <a:buFontTx/>
              <a:buNone/>
              <a:defRPr b="1" baseline="0">
                <a:solidFill>
                  <a:schemeClr val="accent6"/>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Subhead 24pt Arial bold</a:t>
            </a:r>
          </a:p>
        </p:txBody>
      </p:sp>
    </p:spTree>
    <p:extLst>
      <p:ext uri="{BB962C8B-B14F-4D97-AF65-F5344CB8AC3E}">
        <p14:creationId xmlns:p14="http://schemas.microsoft.com/office/powerpoint/2010/main" val="4095725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3810000" cy="4102318"/>
          </a:xfrm>
        </p:spPr>
        <p:txBody>
          <a:bodyPr>
            <a:noAutofit/>
          </a:bodyPr>
          <a:lstStyle>
            <a:lvl1pPr marL="0" indent="0">
              <a:buFontTx/>
              <a:buNone/>
              <a:defRPr baseline="0">
                <a:solidFill>
                  <a:schemeClr val="tx1"/>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7" name="object 3"/>
          <p:cNvSpPr/>
          <p:nvPr/>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5" name="Chart Placeholder 4"/>
          <p:cNvSpPr>
            <a:spLocks noGrp="1"/>
          </p:cNvSpPr>
          <p:nvPr>
            <p:ph type="chart" sz="quarter" idx="10"/>
          </p:nvPr>
        </p:nvSpPr>
        <p:spPr>
          <a:xfrm>
            <a:off x="4617720" y="1408176"/>
            <a:ext cx="4305300" cy="5181310"/>
          </a:xfrm>
        </p:spPr>
        <p:txBody>
          <a:bodyPr anchor="ctr">
            <a:normAutofit/>
          </a:bodyPr>
          <a:lstStyle>
            <a:lvl1pPr marL="0" indent="0">
              <a:buFontTx/>
              <a:buNone/>
              <a:defRPr sz="1200"/>
            </a:lvl1pPr>
          </a:lstStyle>
          <a:p>
            <a:r>
              <a:rPr lang="en-US"/>
              <a:t>Click icon to add chart</a:t>
            </a:r>
            <a:endParaRPr lang="en-US" dirty="0"/>
          </a:p>
        </p:txBody>
      </p:sp>
    </p:spTree>
    <p:extLst>
      <p:ext uri="{BB962C8B-B14F-4D97-AF65-F5344CB8AC3E}">
        <p14:creationId xmlns:p14="http://schemas.microsoft.com/office/powerpoint/2010/main" val="956231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ullets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60120"/>
          </a:xfrm>
        </p:spPr>
        <p:txBody>
          <a:bodyPr>
            <a:noAutofit/>
          </a:bodyPr>
          <a:lstStyle>
            <a:lvl1pPr>
              <a:defRPr/>
            </a:lvl1pPr>
          </a:lstStyle>
          <a:p>
            <a:r>
              <a:rPr lang="en-US" dirty="0"/>
              <a:t>Headline 30pt</a:t>
            </a:r>
            <a:br>
              <a:rPr lang="en-US" dirty="0"/>
            </a:br>
            <a:r>
              <a:rPr lang="en-US" dirty="0"/>
              <a:t>Arial bold</a:t>
            </a:r>
          </a:p>
        </p:txBody>
      </p:sp>
      <p:sp>
        <p:nvSpPr>
          <p:cNvPr id="7" name="object 3"/>
          <p:cNvSpPr/>
          <p:nvPr/>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5" name="Chart Placeholder 4"/>
          <p:cNvSpPr>
            <a:spLocks noGrp="1"/>
          </p:cNvSpPr>
          <p:nvPr>
            <p:ph type="chart" sz="quarter" idx="10"/>
          </p:nvPr>
        </p:nvSpPr>
        <p:spPr>
          <a:xfrm>
            <a:off x="4617720" y="1408176"/>
            <a:ext cx="4305300" cy="5181310"/>
          </a:xfrm>
        </p:spPr>
        <p:txBody>
          <a:bodyPr anchor="ctr">
            <a:normAutofit/>
          </a:bodyPr>
          <a:lstStyle>
            <a:lvl1pPr marL="0" indent="0">
              <a:buFontTx/>
              <a:buNone/>
              <a:defRPr sz="1200"/>
            </a:lvl1pPr>
          </a:lstStyle>
          <a:p>
            <a:r>
              <a:rPr lang="en-US"/>
              <a:t>Click icon to add chart</a:t>
            </a:r>
            <a:endParaRPr lang="en-US" dirty="0"/>
          </a:p>
        </p:txBody>
      </p:sp>
      <p:sp>
        <p:nvSpPr>
          <p:cNvPr id="6" name="Content Placeholder 2"/>
          <p:cNvSpPr>
            <a:spLocks noGrp="1"/>
          </p:cNvSpPr>
          <p:nvPr>
            <p:ph idx="1" hasCustomPrompt="1"/>
          </p:nvPr>
        </p:nvSpPr>
        <p:spPr>
          <a:xfrm>
            <a:off x="685800" y="2487168"/>
            <a:ext cx="3810000" cy="4104132"/>
          </a:xfrm>
        </p:spPr>
        <p:txBody>
          <a:bodyPr>
            <a:noAutofit/>
          </a:bodyPr>
          <a:lstStyle>
            <a:lvl1pPr marL="238125" indent="-238125">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Tree>
    <p:extLst>
      <p:ext uri="{BB962C8B-B14F-4D97-AF65-F5344CB8AC3E}">
        <p14:creationId xmlns:p14="http://schemas.microsoft.com/office/powerpoint/2010/main" val="2157293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667512" y="2487169"/>
            <a:ext cx="7790688" cy="941832"/>
          </a:xfrm>
        </p:spPr>
        <p:txBody>
          <a:bodyPr>
            <a:noAutofit/>
          </a:bodyPr>
          <a:lstStyle>
            <a:lvl1pPr marL="0" indent="0">
              <a:buFontTx/>
              <a:buNone/>
              <a:defRPr b="1" baseline="0">
                <a:solidFill>
                  <a:schemeClr val="accent6"/>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Intro copy 24pt Arial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4" name="Content Placeholder 3"/>
          <p:cNvSpPr>
            <a:spLocks noGrp="1"/>
          </p:cNvSpPr>
          <p:nvPr>
            <p:ph sz="half" idx="2" hasCustomPrompt="1"/>
          </p:nvPr>
        </p:nvSpPr>
        <p:spPr>
          <a:xfrm>
            <a:off x="685800" y="3593592"/>
            <a:ext cx="25146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8" name="object 3"/>
          <p:cNvSpPr/>
          <p:nvPr/>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6" name="Content Placeholder 3"/>
          <p:cNvSpPr>
            <a:spLocks noGrp="1"/>
          </p:cNvSpPr>
          <p:nvPr>
            <p:ph sz="half" idx="10" hasCustomPrompt="1"/>
          </p:nvPr>
        </p:nvSpPr>
        <p:spPr>
          <a:xfrm>
            <a:off x="3276600" y="3593592"/>
            <a:ext cx="25146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7" name="Content Placeholder 3"/>
          <p:cNvSpPr>
            <a:spLocks noGrp="1"/>
          </p:cNvSpPr>
          <p:nvPr>
            <p:ph sz="half" idx="11" hasCustomPrompt="1"/>
          </p:nvPr>
        </p:nvSpPr>
        <p:spPr>
          <a:xfrm>
            <a:off x="5905500" y="3593592"/>
            <a:ext cx="25146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Tree>
    <p:extLst>
      <p:ext uri="{BB962C8B-B14F-4D97-AF65-F5344CB8AC3E}">
        <p14:creationId xmlns:p14="http://schemas.microsoft.com/office/powerpoint/2010/main" val="465077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mag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799" y="1499616"/>
            <a:ext cx="3690257" cy="932688"/>
          </a:xfrm>
        </p:spPr>
        <p:txBody>
          <a:bodyPr anchor="t">
            <a:noAutofit/>
          </a:bodyPr>
          <a:lstStyle>
            <a:lvl1pPr algn="l">
              <a:lnSpc>
                <a:spcPts val="3300"/>
              </a:lnSpc>
              <a:defRPr sz="32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685800" y="2560320"/>
            <a:ext cx="3690256" cy="576072"/>
          </a:xfrm>
        </p:spPr>
        <p:txBody>
          <a:bodyPr>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Kicker 20pt Arial </a:t>
            </a:r>
          </a:p>
          <a:p>
            <a:br>
              <a:rPr lang="en-US" dirty="0"/>
            </a:br>
            <a:endParaRPr lang="en-US" dirty="0"/>
          </a:p>
        </p:txBody>
      </p:sp>
      <p:sp>
        <p:nvSpPr>
          <p:cNvPr id="8" name="Content Placeholder 7"/>
          <p:cNvSpPr>
            <a:spLocks noGrp="1"/>
          </p:cNvSpPr>
          <p:nvPr>
            <p:ph sz="quarter" idx="10" hasCustomPrompt="1"/>
          </p:nvPr>
        </p:nvSpPr>
        <p:spPr>
          <a:xfrm>
            <a:off x="691841" y="3758184"/>
            <a:ext cx="3684551" cy="228600"/>
          </a:xfrm>
        </p:spPr>
        <p:txBody>
          <a:bodyPr>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691842" y="3986784"/>
            <a:ext cx="3684550" cy="228600"/>
          </a:xfrm>
        </p:spPr>
        <p:txBody>
          <a:bodyPr>
            <a:noAutofit/>
          </a:bodyPr>
          <a:lstStyle>
            <a:lvl1pPr marL="0" indent="0">
              <a:lnSpc>
                <a:spcPts val="1600"/>
              </a:lnSpc>
              <a:buFontTx/>
              <a:buNone/>
              <a:defRPr sz="1400">
                <a:solidFill>
                  <a:schemeClr val="tx1"/>
                </a:solidFill>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nn-NO" dirty="0"/>
              <a:t>Title 14pt Arial</a:t>
            </a:r>
          </a:p>
        </p:txBody>
      </p:sp>
      <p:sp>
        <p:nvSpPr>
          <p:cNvPr id="12" name="Content Placeholder 11"/>
          <p:cNvSpPr>
            <a:spLocks noGrp="1"/>
          </p:cNvSpPr>
          <p:nvPr>
            <p:ph sz="quarter" idx="12" hasCustomPrompt="1"/>
          </p:nvPr>
        </p:nvSpPr>
        <p:spPr>
          <a:xfrm>
            <a:off x="691842" y="4279392"/>
            <a:ext cx="3684214" cy="228600"/>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691842" y="4498848"/>
            <a:ext cx="3684214"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nn-NO" dirty="0"/>
              <a:t>Title 14pt Arial</a:t>
            </a:r>
          </a:p>
        </p:txBody>
      </p:sp>
      <p:sp>
        <p:nvSpPr>
          <p:cNvPr id="16" name="Content Placeholder 15"/>
          <p:cNvSpPr>
            <a:spLocks noGrp="1"/>
          </p:cNvSpPr>
          <p:nvPr>
            <p:ph sz="quarter" idx="14" hasCustomPrompt="1"/>
          </p:nvPr>
        </p:nvSpPr>
        <p:spPr>
          <a:xfrm>
            <a:off x="691842" y="4782312"/>
            <a:ext cx="3684214" cy="228600"/>
          </a:xfrm>
        </p:spPr>
        <p:txBody>
          <a:bodyPr>
            <a:noAutofit/>
          </a:bodyPr>
          <a:lstStyle>
            <a:lvl1pPr marL="0" indent="0">
              <a:lnSpc>
                <a:spcPts val="1600"/>
              </a:lnSpc>
              <a:buFontTx/>
              <a:buNone/>
              <a:defRPr sz="1400" b="1" baseline="0">
                <a:solidFill>
                  <a:schemeClr val="tx2"/>
                </a:solidFill>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691842" y="5010912"/>
            <a:ext cx="3684214"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nn-NO" dirty="0"/>
              <a:t>Title 14pt Arial</a:t>
            </a:r>
          </a:p>
        </p:txBody>
      </p:sp>
      <p:sp>
        <p:nvSpPr>
          <p:cNvPr id="24" name="Content Placeholder 23"/>
          <p:cNvSpPr>
            <a:spLocks noGrp="1"/>
          </p:cNvSpPr>
          <p:nvPr>
            <p:ph sz="quarter" idx="16" hasCustomPrompt="1"/>
          </p:nvPr>
        </p:nvSpPr>
        <p:spPr>
          <a:xfrm>
            <a:off x="685800" y="5568696"/>
            <a:ext cx="1746504" cy="228600"/>
          </a:xfrm>
        </p:spPr>
        <p:txBody>
          <a:bodyPr>
            <a:noAutofit/>
          </a:bodyPr>
          <a:lstStyle>
            <a:lvl1pPr marL="0" indent="0">
              <a:lnSpc>
                <a:spcPts val="1000"/>
              </a:lnSpc>
              <a:spcBef>
                <a:spcPts val="0"/>
              </a:spcBef>
              <a:buFontTx/>
              <a:buNone/>
              <a:defRPr sz="800" b="1" cap="all" baseline="0">
                <a:solidFill>
                  <a:schemeClr val="tx2"/>
                </a:solidFill>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sp>
        <p:nvSpPr>
          <p:cNvPr id="5" name="Picture Placeholder 4"/>
          <p:cNvSpPr>
            <a:spLocks noGrp="1"/>
          </p:cNvSpPr>
          <p:nvPr>
            <p:ph type="pic" sz="quarter" idx="17"/>
          </p:nvPr>
        </p:nvSpPr>
        <p:spPr>
          <a:xfrm>
            <a:off x="4617720" y="0"/>
            <a:ext cx="4526280" cy="6858000"/>
          </a:xfrm>
          <a:solidFill>
            <a:schemeClr val="bg1">
              <a:lumMod val="95000"/>
            </a:schemeClr>
          </a:solidFill>
        </p:spPr>
        <p:txBody>
          <a:bodyPr anchor="ctr">
            <a:normAutofit/>
          </a:bodyPr>
          <a:lstStyle>
            <a:lvl1pPr marL="0" indent="0">
              <a:buFontTx/>
              <a:buNone/>
              <a:defRPr sz="1200"/>
            </a:lvl1pPr>
          </a:lstStyle>
          <a:p>
            <a:r>
              <a:rPr lang="en-US"/>
              <a:t>Click icon to add picture</a:t>
            </a: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66" y="456797"/>
            <a:ext cx="1633451" cy="378229"/>
          </a:xfrm>
          <a:prstGeom prst="rect">
            <a:avLst/>
          </a:prstGeom>
        </p:spPr>
      </p:pic>
    </p:spTree>
    <p:extLst>
      <p:ext uri="{BB962C8B-B14F-4D97-AF65-F5344CB8AC3E}">
        <p14:creationId xmlns:p14="http://schemas.microsoft.com/office/powerpoint/2010/main" val="530106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Graphic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685800" y="2487168"/>
            <a:ext cx="2514600" cy="1133855"/>
          </a:xfrm>
        </p:spPr>
        <p:txBody>
          <a:bodyPr>
            <a:normAutofit/>
          </a:bodyPr>
          <a:lstStyle>
            <a:lvl1pPr marL="0" indent="0" algn="l">
              <a:lnSpc>
                <a:spcPts val="12000"/>
              </a:lnSpc>
              <a:spcBef>
                <a:spcPts val="0"/>
              </a:spcBef>
              <a:buFontTx/>
              <a:buNone/>
              <a:defRPr sz="12000" b="1" baseline="0"/>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1</a:t>
            </a:r>
          </a:p>
        </p:txBody>
      </p:sp>
      <p:sp>
        <p:nvSpPr>
          <p:cNvPr id="4" name="Content Placeholder 3"/>
          <p:cNvSpPr>
            <a:spLocks noGrp="1"/>
          </p:cNvSpPr>
          <p:nvPr>
            <p:ph sz="half" idx="2" hasCustomPrompt="1"/>
          </p:nvPr>
        </p:nvSpPr>
        <p:spPr>
          <a:xfrm>
            <a:off x="685800" y="3730752"/>
            <a:ext cx="25146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8" name="object 3"/>
          <p:cNvSpPr/>
          <p:nvPr/>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6" name="Content Placeholder 2"/>
          <p:cNvSpPr>
            <a:spLocks noGrp="1"/>
          </p:cNvSpPr>
          <p:nvPr>
            <p:ph sz="half" idx="10" hasCustomPrompt="1"/>
          </p:nvPr>
        </p:nvSpPr>
        <p:spPr>
          <a:xfrm>
            <a:off x="3276600" y="2487168"/>
            <a:ext cx="2552700" cy="1133855"/>
          </a:xfrm>
        </p:spPr>
        <p:txBody>
          <a:bodyPr>
            <a:normAutofit/>
          </a:bodyPr>
          <a:lstStyle>
            <a:lvl1pPr marL="0" indent="0" algn="l">
              <a:lnSpc>
                <a:spcPts val="12000"/>
              </a:lnSpc>
              <a:spcBef>
                <a:spcPts val="0"/>
              </a:spcBef>
              <a:buFontTx/>
              <a:buNone/>
              <a:defRPr sz="12000" b="1" baseline="0">
                <a:solidFill>
                  <a:schemeClr val="accent2"/>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2</a:t>
            </a:r>
          </a:p>
        </p:txBody>
      </p:sp>
      <p:sp>
        <p:nvSpPr>
          <p:cNvPr id="7" name="Content Placeholder 2"/>
          <p:cNvSpPr>
            <a:spLocks noGrp="1"/>
          </p:cNvSpPr>
          <p:nvPr>
            <p:ph sz="half" idx="11" hasCustomPrompt="1"/>
          </p:nvPr>
        </p:nvSpPr>
        <p:spPr>
          <a:xfrm>
            <a:off x="5905500" y="2487168"/>
            <a:ext cx="2552700" cy="1133855"/>
          </a:xfrm>
        </p:spPr>
        <p:txBody>
          <a:bodyPr>
            <a:normAutofit/>
          </a:bodyPr>
          <a:lstStyle>
            <a:lvl1pPr marL="0" indent="0" algn="l">
              <a:lnSpc>
                <a:spcPts val="12000"/>
              </a:lnSpc>
              <a:spcBef>
                <a:spcPts val="0"/>
              </a:spcBef>
              <a:buFontTx/>
              <a:buNone/>
              <a:defRPr sz="12000" b="1" baseline="0">
                <a:solidFill>
                  <a:schemeClr val="accent1"/>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3</a:t>
            </a:r>
          </a:p>
        </p:txBody>
      </p:sp>
      <p:sp>
        <p:nvSpPr>
          <p:cNvPr id="9" name="Content Placeholder 3"/>
          <p:cNvSpPr>
            <a:spLocks noGrp="1"/>
          </p:cNvSpPr>
          <p:nvPr>
            <p:ph sz="half" idx="12" hasCustomPrompt="1"/>
          </p:nvPr>
        </p:nvSpPr>
        <p:spPr>
          <a:xfrm>
            <a:off x="3276600" y="3730752"/>
            <a:ext cx="25146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10" name="Content Placeholder 3"/>
          <p:cNvSpPr>
            <a:spLocks noGrp="1"/>
          </p:cNvSpPr>
          <p:nvPr>
            <p:ph sz="half" idx="13" hasCustomPrompt="1"/>
          </p:nvPr>
        </p:nvSpPr>
        <p:spPr>
          <a:xfrm>
            <a:off x="5905500" y="3730752"/>
            <a:ext cx="25527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Tree>
    <p:extLst>
      <p:ext uri="{BB962C8B-B14F-4D97-AF65-F5344CB8AC3E}">
        <p14:creationId xmlns:p14="http://schemas.microsoft.com/office/powerpoint/2010/main" val="2284886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799" y="1408176"/>
            <a:ext cx="8153401" cy="960120"/>
          </a:xfrm>
        </p:spPr>
        <p:txBody>
          <a:bodyPr>
            <a:noAutofit/>
          </a:bodyPr>
          <a:lstStyle>
            <a:lvl1pPr>
              <a:defRPr/>
            </a:lvl1pPr>
          </a:lstStyle>
          <a:p>
            <a:r>
              <a:rPr lang="en-US" dirty="0"/>
              <a:t>Headline 30pt Arial bold to accommodate longer headlines</a:t>
            </a:r>
          </a:p>
        </p:txBody>
      </p:sp>
      <p:sp>
        <p:nvSpPr>
          <p:cNvPr id="3" name="Content Placeholder 2"/>
          <p:cNvSpPr>
            <a:spLocks noGrp="1"/>
          </p:cNvSpPr>
          <p:nvPr>
            <p:ph idx="1" hasCustomPrompt="1"/>
          </p:nvPr>
        </p:nvSpPr>
        <p:spPr>
          <a:xfrm>
            <a:off x="685800" y="2487167"/>
            <a:ext cx="3810000" cy="4142231"/>
          </a:xfrm>
        </p:spPr>
        <p:txBody>
          <a:bodyPr>
            <a:noAutofit/>
          </a:bodyPr>
          <a:lstStyle>
            <a:lvl1pPr marL="0" indent="0">
              <a:lnSpc>
                <a:spcPts val="2200"/>
              </a:lnSpc>
              <a:buFontTx/>
              <a:buNone/>
              <a:defRPr sz="2000" baseline="0">
                <a:solidFill>
                  <a:schemeClr val="tx1"/>
                </a:solidFill>
              </a:defRPr>
            </a:lvl1pPr>
          </a:lstStyle>
          <a:p>
            <a:pPr lvl="0"/>
            <a:r>
              <a:rPr lang="en-US" dirty="0"/>
              <a:t>Intro copy 20pt Arial and </a:t>
            </a:r>
            <a:r>
              <a:rPr lang="en-US" dirty="0" err="1"/>
              <a:t>regurlar</a:t>
            </a:r>
            <a:r>
              <a:rPr lang="en-US" dirty="0"/>
              <a:t>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7" name="object 3"/>
          <p:cNvSpPr/>
          <p:nvPr/>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6" name="Picture Placeholder 5"/>
          <p:cNvSpPr>
            <a:spLocks noGrp="1"/>
          </p:cNvSpPr>
          <p:nvPr>
            <p:ph type="pic" sz="quarter" idx="10"/>
          </p:nvPr>
        </p:nvSpPr>
        <p:spPr>
          <a:xfrm>
            <a:off x="4610100" y="2496456"/>
            <a:ext cx="4229100" cy="4132943"/>
          </a:xfrm>
        </p:spPr>
        <p:txBody>
          <a:bodyPr anchor="ctr">
            <a:normAutofit/>
          </a:bodyPr>
          <a:lstStyle>
            <a:lvl1pPr marL="0" indent="0">
              <a:buFontTx/>
              <a:buNone/>
              <a:defRPr sz="1200"/>
            </a:lvl1pPr>
          </a:lstStyle>
          <a:p>
            <a:r>
              <a:rPr lang="en-US"/>
              <a:t>Click icon to add picture</a:t>
            </a:r>
          </a:p>
        </p:txBody>
      </p:sp>
    </p:spTree>
    <p:extLst>
      <p:ext uri="{BB962C8B-B14F-4D97-AF65-F5344CB8AC3E}">
        <p14:creationId xmlns:p14="http://schemas.microsoft.com/office/powerpoint/2010/main" val="990925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799" y="1408176"/>
            <a:ext cx="8153401" cy="960120"/>
          </a:xfrm>
        </p:spPr>
        <p:txBody>
          <a:bodyPr>
            <a:noAutofit/>
          </a:bodyPr>
          <a:lstStyle>
            <a:lvl1pPr>
              <a:defRPr/>
            </a:lvl1pPr>
          </a:lstStyle>
          <a:p>
            <a:r>
              <a:rPr lang="en-US" dirty="0"/>
              <a:t>Headline 30pt Arial bold to accommodate longer headlines</a:t>
            </a:r>
          </a:p>
        </p:txBody>
      </p:sp>
      <p:sp>
        <p:nvSpPr>
          <p:cNvPr id="7" name="object 3"/>
          <p:cNvSpPr/>
          <p:nvPr/>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6" name="Picture Placeholder 5"/>
          <p:cNvSpPr>
            <a:spLocks noGrp="1"/>
          </p:cNvSpPr>
          <p:nvPr>
            <p:ph type="pic" sz="quarter" idx="10"/>
          </p:nvPr>
        </p:nvSpPr>
        <p:spPr>
          <a:xfrm>
            <a:off x="4610100" y="2496456"/>
            <a:ext cx="4229100" cy="4132943"/>
          </a:xfrm>
        </p:spPr>
        <p:txBody>
          <a:bodyPr anchor="ctr">
            <a:normAutofit/>
          </a:bodyPr>
          <a:lstStyle>
            <a:lvl1pPr marL="0" indent="0">
              <a:buFontTx/>
              <a:buNone/>
              <a:defRPr sz="1200"/>
            </a:lvl1pPr>
          </a:lstStyle>
          <a:p>
            <a:r>
              <a:rPr lang="en-US"/>
              <a:t>Click icon to add picture</a:t>
            </a:r>
          </a:p>
        </p:txBody>
      </p:sp>
      <p:sp>
        <p:nvSpPr>
          <p:cNvPr id="8" name="Content Placeholder 2"/>
          <p:cNvSpPr>
            <a:spLocks noGrp="1"/>
          </p:cNvSpPr>
          <p:nvPr>
            <p:ph idx="1" hasCustomPrompt="1"/>
          </p:nvPr>
        </p:nvSpPr>
        <p:spPr>
          <a:xfrm>
            <a:off x="685800" y="2487168"/>
            <a:ext cx="3810000" cy="4104132"/>
          </a:xfrm>
        </p:spPr>
        <p:txBody>
          <a:bodyPr>
            <a:noAutofit/>
          </a:bodyPr>
          <a:lstStyle>
            <a:lvl1pPr marL="238125" indent="-238125">
              <a:lnSpc>
                <a:spcPts val="2200"/>
              </a:lnSpc>
              <a:buFont typeface="Arial" panose="020B0604020202020204" pitchFamily="34" charset="0"/>
              <a:buChar char="•"/>
              <a:defRPr sz="2000">
                <a:solidFill>
                  <a:schemeClr val="tx1"/>
                </a:solidFill>
              </a:defRPr>
            </a:lvl1pPr>
            <a:lvl2pPr>
              <a:lnSpc>
                <a:spcPts val="2200"/>
              </a:lnSpc>
              <a:defRPr sz="2000">
                <a:solidFill>
                  <a:schemeClr val="tx1"/>
                </a:solidFill>
              </a:defRPr>
            </a:lvl2pPr>
            <a:lvl3pPr>
              <a:lnSpc>
                <a:spcPts val="2200"/>
              </a:lnSpc>
              <a:defRPr sz="2000">
                <a:solidFill>
                  <a:schemeClr val="tx1"/>
                </a:solidFill>
              </a:defRPr>
            </a:lvl3pPr>
          </a:lstStyle>
          <a:p>
            <a:r>
              <a:rPr lang="en-US" dirty="0"/>
              <a:t>Bullet copy 20pt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Tree>
    <p:extLst>
      <p:ext uri="{BB962C8B-B14F-4D97-AF65-F5344CB8AC3E}">
        <p14:creationId xmlns:p14="http://schemas.microsoft.com/office/powerpoint/2010/main" val="3033988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2 Column Grid">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664075" y="1408176"/>
            <a:ext cx="4191000" cy="1942416"/>
          </a:xfrm>
          <a:solidFill>
            <a:schemeClr val="accent1"/>
          </a:solidFill>
        </p:spPr>
        <p:txBody>
          <a:bodyPr anchor="ctr">
            <a:normAutofit/>
          </a:bodyPr>
          <a:lstStyle>
            <a:lvl1pPr marL="0" indent="0">
              <a:buFontTx/>
              <a:buNone/>
              <a:defRPr sz="1200"/>
            </a:lvl1pPr>
          </a:lstStyle>
          <a:p>
            <a:r>
              <a:rPr lang="en-US"/>
              <a:t>Click icon to add picture</a:t>
            </a:r>
            <a:endParaRPr lang="en-US" dirty="0"/>
          </a:p>
        </p:txBody>
      </p:sp>
      <p:sp>
        <p:nvSpPr>
          <p:cNvPr id="12" name="Content Placeholder 11"/>
          <p:cNvSpPr>
            <a:spLocks noGrp="1"/>
          </p:cNvSpPr>
          <p:nvPr>
            <p:ph sz="quarter" idx="11" hasCustomPrompt="1"/>
          </p:nvPr>
        </p:nvSpPr>
        <p:spPr>
          <a:xfrm>
            <a:off x="4664075" y="3429000"/>
            <a:ext cx="2247900" cy="1066800"/>
          </a:xfrm>
          <a:solidFill>
            <a:schemeClr val="bg2"/>
          </a:solidFill>
        </p:spPr>
        <p:txBody>
          <a:bodyPr anchor="ctr"/>
          <a:lstStyle>
            <a:lvl1pPr marL="0" indent="0">
              <a:buNone/>
              <a:defRPr sz="1200"/>
            </a:lvl1pPr>
          </a:lstStyle>
          <a:p>
            <a:pPr lvl="0"/>
            <a:r>
              <a:rPr lang="en-US" dirty="0"/>
              <a:t>Object</a:t>
            </a:r>
          </a:p>
        </p:txBody>
      </p:sp>
      <p:sp>
        <p:nvSpPr>
          <p:cNvPr id="14" name="Picture Placeholder 13"/>
          <p:cNvSpPr>
            <a:spLocks noGrp="1"/>
          </p:cNvSpPr>
          <p:nvPr>
            <p:ph type="pic" sz="quarter" idx="12"/>
          </p:nvPr>
        </p:nvSpPr>
        <p:spPr>
          <a:xfrm>
            <a:off x="4664075" y="4574208"/>
            <a:ext cx="2247900" cy="2017092"/>
          </a:xfrm>
          <a:solidFill>
            <a:srgbClr val="0C7D40"/>
          </a:solidFill>
        </p:spPr>
        <p:txBody>
          <a:bodyPr anchor="ctr">
            <a:normAutofit/>
          </a:bodyPr>
          <a:lstStyle>
            <a:lvl1pPr marL="0" indent="0">
              <a:buFontTx/>
              <a:buNone/>
              <a:defRPr sz="1200"/>
            </a:lvl1pPr>
          </a:lstStyle>
          <a:p>
            <a:r>
              <a:rPr lang="en-US"/>
              <a:t>Click icon to add picture</a:t>
            </a:r>
          </a:p>
        </p:txBody>
      </p:sp>
      <p:sp>
        <p:nvSpPr>
          <p:cNvPr id="16" name="Picture Placeholder 15"/>
          <p:cNvSpPr>
            <a:spLocks noGrp="1"/>
          </p:cNvSpPr>
          <p:nvPr>
            <p:ph type="pic" sz="quarter" idx="13"/>
          </p:nvPr>
        </p:nvSpPr>
        <p:spPr>
          <a:xfrm>
            <a:off x="6988175" y="3429000"/>
            <a:ext cx="1866899" cy="3162300"/>
          </a:xfrm>
          <a:solidFill>
            <a:schemeClr val="bg2"/>
          </a:solidFill>
        </p:spPr>
        <p:txBody>
          <a:bodyPr anchor="ctr">
            <a:normAutofit/>
          </a:bodyPr>
          <a:lstStyle>
            <a:lvl1pPr marL="0" indent="0">
              <a:buFontTx/>
              <a:buNone/>
              <a:defRPr sz="1200"/>
            </a:lvl1pPr>
          </a:lstStyle>
          <a:p>
            <a:r>
              <a:rPr lang="en-US"/>
              <a:t>Click icon to add picture</a:t>
            </a:r>
            <a:endParaRPr lang="en-US" dirty="0"/>
          </a:p>
        </p:txBody>
      </p:sp>
      <p:sp>
        <p:nvSpPr>
          <p:cNvPr id="2" name="Title 1"/>
          <p:cNvSpPr>
            <a:spLocks noGrp="1"/>
          </p:cNvSpPr>
          <p:nvPr>
            <p:ph type="title" hasCustomPrompt="1"/>
          </p:nvPr>
        </p:nvSpPr>
        <p:spPr>
          <a:xfrm>
            <a:off x="696686" y="1408176"/>
            <a:ext cx="3276600" cy="780288"/>
          </a:xfrm>
        </p:spPr>
        <p:txBody>
          <a:bodyPr anchor="t" anchorCtr="0">
            <a:noAutofit/>
          </a:bodyPr>
          <a:lstStyle>
            <a:lvl1pPr>
              <a:defRPr sz="3000"/>
            </a:lvl1p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696686" y="2472267"/>
            <a:ext cx="3276600" cy="4119033"/>
          </a:xfrm>
        </p:spPr>
        <p:txBody>
          <a:bodyPr>
            <a:noAutofit/>
          </a:bodyPr>
          <a:lstStyle>
            <a:lvl1pPr marL="0" indent="0">
              <a:lnSpc>
                <a:spcPts val="2200"/>
              </a:lnSpc>
              <a:buFontTx/>
              <a:buNone/>
              <a:defRPr sz="2000" baseline="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20pt Arial. This slide </a:t>
            </a:r>
            <a:r>
              <a:rPr lang="fr-FR" dirty="0" err="1"/>
              <a:t>is</a:t>
            </a:r>
            <a:r>
              <a:rPr lang="fr-FR" dirty="0"/>
              <a:t> </a:t>
            </a:r>
            <a:r>
              <a:rPr lang="fr-FR" dirty="0" err="1"/>
              <a:t>intended</a:t>
            </a:r>
            <a:r>
              <a:rPr lang="fr-FR" dirty="0"/>
              <a:t> for use </a:t>
            </a:r>
            <a:r>
              <a:rPr lang="fr-FR" dirty="0" err="1"/>
              <a:t>with</a:t>
            </a:r>
            <a:r>
              <a:rPr lang="fr-FR" dirty="0"/>
              <a:t> headline, body copy and multiple images. Combine </a:t>
            </a:r>
            <a:r>
              <a:rPr lang="fr-FR" dirty="0" err="1"/>
              <a:t>imagery</a:t>
            </a:r>
            <a:r>
              <a:rPr lang="fr-FR" dirty="0"/>
              <a:t> </a:t>
            </a:r>
            <a:r>
              <a:rPr lang="fr-FR" dirty="0" err="1"/>
              <a:t>with</a:t>
            </a:r>
            <a:r>
              <a:rPr lang="fr-FR" dirty="0"/>
              <a:t> green rectangles. Large white </a:t>
            </a:r>
            <a:r>
              <a:rPr lang="fr-FR" dirty="0" err="1"/>
              <a:t>text</a:t>
            </a:r>
            <a:r>
              <a:rPr lang="fr-FR" dirty="0"/>
              <a:t> </a:t>
            </a:r>
            <a:r>
              <a:rPr lang="fr-FR" dirty="0" err="1"/>
              <a:t>can</a:t>
            </a:r>
            <a:r>
              <a:rPr lang="fr-FR" dirty="0"/>
              <a:t> </a:t>
            </a:r>
            <a:r>
              <a:rPr lang="fr-FR" dirty="0" err="1"/>
              <a:t>be</a:t>
            </a:r>
            <a:r>
              <a:rPr lang="fr-FR" dirty="0"/>
              <a:t> </a:t>
            </a:r>
            <a:r>
              <a:rPr lang="fr-FR" dirty="0" err="1"/>
              <a:t>placed</a:t>
            </a:r>
            <a:r>
              <a:rPr lang="fr-FR" dirty="0"/>
              <a:t> over a rectangle.</a:t>
            </a:r>
          </a:p>
        </p:txBody>
      </p:sp>
      <p:sp>
        <p:nvSpPr>
          <p:cNvPr id="8" name="object 3"/>
          <p:cNvSpPr/>
          <p:nvPr/>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Tree>
    <p:extLst>
      <p:ext uri="{BB962C8B-B14F-4D97-AF65-F5344CB8AC3E}">
        <p14:creationId xmlns:p14="http://schemas.microsoft.com/office/powerpoint/2010/main" val="1232459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olumn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81600" y="1408176"/>
            <a:ext cx="3276600" cy="780288"/>
          </a:xfrm>
        </p:spPr>
        <p:txBody>
          <a:bodyPr anchor="t" anchorCtr="0">
            <a:noAutofit/>
          </a:bodyPr>
          <a:lstStyle>
            <a:lvl1pPr>
              <a:defRPr sz="300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5181600" y="2472267"/>
            <a:ext cx="3276600" cy="4119033"/>
          </a:xfrm>
        </p:spPr>
        <p:txBody>
          <a:bodyPr>
            <a:noAutofit/>
          </a:bodyPr>
          <a:lstStyle>
            <a:lvl1pPr marL="0" indent="0">
              <a:lnSpc>
                <a:spcPts val="2200"/>
              </a:lnSpc>
              <a:buFontTx/>
              <a:buNone/>
              <a:defRPr sz="2000" baseline="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20pt Arial. This slide </a:t>
            </a:r>
            <a:r>
              <a:rPr lang="fr-FR" dirty="0" err="1"/>
              <a:t>is</a:t>
            </a:r>
            <a:r>
              <a:rPr lang="fr-FR" dirty="0"/>
              <a:t> </a:t>
            </a:r>
            <a:r>
              <a:rPr lang="fr-FR" dirty="0" err="1"/>
              <a:t>intended</a:t>
            </a:r>
            <a:r>
              <a:rPr lang="fr-FR" dirty="0"/>
              <a:t> for use </a:t>
            </a:r>
            <a:r>
              <a:rPr lang="fr-FR" dirty="0" err="1"/>
              <a:t>with</a:t>
            </a:r>
            <a:r>
              <a:rPr lang="fr-FR" dirty="0"/>
              <a:t> headline, body copy and multiple images. Combine </a:t>
            </a:r>
            <a:r>
              <a:rPr lang="fr-FR" dirty="0" err="1"/>
              <a:t>imagery</a:t>
            </a:r>
            <a:r>
              <a:rPr lang="fr-FR" dirty="0"/>
              <a:t> </a:t>
            </a:r>
            <a:r>
              <a:rPr lang="fr-FR" dirty="0" err="1"/>
              <a:t>with</a:t>
            </a:r>
            <a:r>
              <a:rPr lang="fr-FR" dirty="0"/>
              <a:t> green rectangles. Large white </a:t>
            </a:r>
            <a:r>
              <a:rPr lang="fr-FR" dirty="0" err="1"/>
              <a:t>text</a:t>
            </a:r>
            <a:r>
              <a:rPr lang="fr-FR" dirty="0"/>
              <a:t> </a:t>
            </a:r>
            <a:r>
              <a:rPr lang="fr-FR" dirty="0" err="1"/>
              <a:t>can</a:t>
            </a:r>
            <a:r>
              <a:rPr lang="fr-FR" dirty="0"/>
              <a:t> </a:t>
            </a:r>
            <a:r>
              <a:rPr lang="fr-FR" dirty="0" err="1"/>
              <a:t>be</a:t>
            </a:r>
            <a:r>
              <a:rPr lang="fr-FR" dirty="0"/>
              <a:t> </a:t>
            </a:r>
            <a:r>
              <a:rPr lang="fr-FR" dirty="0" err="1"/>
              <a:t>placed</a:t>
            </a:r>
            <a:r>
              <a:rPr lang="fr-FR" dirty="0"/>
              <a:t> over a rectangle.</a:t>
            </a:r>
          </a:p>
        </p:txBody>
      </p:sp>
      <p:sp>
        <p:nvSpPr>
          <p:cNvPr id="8" name="object 3"/>
          <p:cNvSpPr/>
          <p:nvPr/>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10" name="Picture Placeholder 9"/>
          <p:cNvSpPr>
            <a:spLocks noGrp="1"/>
          </p:cNvSpPr>
          <p:nvPr>
            <p:ph type="pic" sz="quarter" idx="10"/>
          </p:nvPr>
        </p:nvSpPr>
        <p:spPr>
          <a:xfrm>
            <a:off x="304800" y="1408176"/>
            <a:ext cx="4191000" cy="1942416"/>
          </a:xfrm>
          <a:solidFill>
            <a:schemeClr val="accent1"/>
          </a:solidFill>
        </p:spPr>
        <p:txBody>
          <a:bodyPr anchor="ctr">
            <a:normAutofit/>
          </a:bodyPr>
          <a:lstStyle>
            <a:lvl1pPr marL="0" indent="0">
              <a:buFontTx/>
              <a:buNone/>
              <a:defRPr sz="1200"/>
            </a:lvl1pPr>
          </a:lstStyle>
          <a:p>
            <a:r>
              <a:rPr lang="en-US"/>
              <a:t>Click icon to add picture</a:t>
            </a:r>
            <a:endParaRPr lang="en-US" dirty="0"/>
          </a:p>
        </p:txBody>
      </p:sp>
      <p:sp>
        <p:nvSpPr>
          <p:cNvPr id="12" name="Content Placeholder 11"/>
          <p:cNvSpPr>
            <a:spLocks noGrp="1"/>
          </p:cNvSpPr>
          <p:nvPr>
            <p:ph sz="quarter" idx="11" hasCustomPrompt="1"/>
          </p:nvPr>
        </p:nvSpPr>
        <p:spPr>
          <a:xfrm>
            <a:off x="304800" y="3429000"/>
            <a:ext cx="2247900" cy="1066800"/>
          </a:xfrm>
          <a:solidFill>
            <a:schemeClr val="bg2"/>
          </a:solidFill>
        </p:spPr>
        <p:txBody>
          <a:bodyPr anchor="ctr"/>
          <a:lstStyle>
            <a:lvl1pPr marL="0" indent="0">
              <a:buNone/>
              <a:defRPr sz="1200"/>
            </a:lvl1pPr>
          </a:lstStyle>
          <a:p>
            <a:pPr lvl="0"/>
            <a:r>
              <a:rPr lang="en-US" dirty="0"/>
              <a:t>Object</a:t>
            </a:r>
          </a:p>
        </p:txBody>
      </p:sp>
      <p:sp>
        <p:nvSpPr>
          <p:cNvPr id="14" name="Picture Placeholder 13"/>
          <p:cNvSpPr>
            <a:spLocks noGrp="1"/>
          </p:cNvSpPr>
          <p:nvPr>
            <p:ph type="pic" sz="quarter" idx="12"/>
          </p:nvPr>
        </p:nvSpPr>
        <p:spPr>
          <a:xfrm>
            <a:off x="304800" y="4574208"/>
            <a:ext cx="2247900" cy="2017092"/>
          </a:xfrm>
          <a:solidFill>
            <a:srgbClr val="0C7D40"/>
          </a:solidFill>
        </p:spPr>
        <p:txBody>
          <a:bodyPr anchor="ctr">
            <a:normAutofit/>
          </a:bodyPr>
          <a:lstStyle>
            <a:lvl1pPr marL="0" indent="0">
              <a:buFontTx/>
              <a:buNone/>
              <a:defRPr sz="1200"/>
            </a:lvl1pPr>
          </a:lstStyle>
          <a:p>
            <a:r>
              <a:rPr lang="en-US"/>
              <a:t>Click icon to add picture</a:t>
            </a:r>
          </a:p>
        </p:txBody>
      </p:sp>
      <p:sp>
        <p:nvSpPr>
          <p:cNvPr id="16" name="Picture Placeholder 15"/>
          <p:cNvSpPr>
            <a:spLocks noGrp="1"/>
          </p:cNvSpPr>
          <p:nvPr>
            <p:ph type="pic" sz="quarter" idx="13"/>
          </p:nvPr>
        </p:nvSpPr>
        <p:spPr>
          <a:xfrm>
            <a:off x="2628900" y="3429000"/>
            <a:ext cx="1866899" cy="3162300"/>
          </a:xfrm>
          <a:solidFill>
            <a:schemeClr val="bg2"/>
          </a:solidFill>
        </p:spPr>
        <p:txBody>
          <a:bodyPr anchor="ctr">
            <a:normAutofit/>
          </a:bodyPr>
          <a:lstStyle>
            <a:lvl1pPr marL="0" indent="0">
              <a:buFontTx/>
              <a:buNone/>
              <a:defRPr sz="1200"/>
            </a:lvl1pPr>
          </a:lstStyle>
          <a:p>
            <a:r>
              <a:rPr lang="en-US"/>
              <a:t>Click icon to add picture</a:t>
            </a:r>
            <a:endParaRPr lang="en-US" dirty="0"/>
          </a:p>
        </p:txBody>
      </p:sp>
    </p:spTree>
    <p:extLst>
      <p:ext uri="{BB962C8B-B14F-4D97-AF65-F5344CB8AC3E}">
        <p14:creationId xmlns:p14="http://schemas.microsoft.com/office/powerpoint/2010/main" val="1844957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with 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54024"/>
          </a:xfrm>
        </p:spPr>
        <p:txBody>
          <a:bodyPr anchor="t" anchorCtr="0">
            <a:noAutofit/>
          </a:bodyPr>
          <a:lstStyle>
            <a:lvl1pPr>
              <a:defRPr sz="300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3810000" cy="3913632"/>
          </a:xfrm>
        </p:spPr>
        <p:txBody>
          <a:bodyPr>
            <a:noAutofit/>
          </a:bodyPr>
          <a:lstStyle>
            <a:lvl1pPr marL="0" indent="0">
              <a:lnSpc>
                <a:spcPts val="2200"/>
              </a:lnSpc>
              <a:buFontTx/>
              <a:buNone/>
              <a:defRPr sz="200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20pt Arial </a:t>
            </a:r>
            <a:r>
              <a:rPr lang="fr-FR" dirty="0" err="1"/>
              <a:t>regular</a:t>
            </a:r>
            <a:r>
              <a:rPr lang="fr-FR" dirty="0"/>
              <a:t> </a:t>
            </a:r>
            <a:r>
              <a:rPr lang="fr-FR" dirty="0" err="1"/>
              <a:t>pud</a:t>
            </a:r>
            <a:r>
              <a:rPr lang="fr-FR" dirty="0"/>
              <a:t> amer non section </a:t>
            </a:r>
            <a:r>
              <a:rPr lang="fr-FR" dirty="0" err="1"/>
              <a:t>lorem</a:t>
            </a:r>
            <a:r>
              <a:rPr lang="fr-FR" dirty="0"/>
              <a:t>.</a:t>
            </a:r>
          </a:p>
        </p:txBody>
      </p:sp>
      <p:sp>
        <p:nvSpPr>
          <p:cNvPr id="8" name="object 3"/>
          <p:cNvSpPr/>
          <p:nvPr/>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5" name="Chart Placeholder 4"/>
          <p:cNvSpPr>
            <a:spLocks noGrp="1"/>
          </p:cNvSpPr>
          <p:nvPr>
            <p:ph type="chart" sz="quarter" idx="10"/>
          </p:nvPr>
        </p:nvSpPr>
        <p:spPr>
          <a:xfrm>
            <a:off x="4617720" y="1408176"/>
            <a:ext cx="4297680" cy="2514600"/>
          </a:xfrm>
        </p:spPr>
        <p:txBody>
          <a:bodyPr anchor="ctr">
            <a:normAutofit/>
          </a:bodyPr>
          <a:lstStyle>
            <a:lvl1pPr marL="0" indent="0">
              <a:buFontTx/>
              <a:buNone/>
              <a:defRPr sz="1200"/>
            </a:lvl1pPr>
          </a:lstStyle>
          <a:p>
            <a:r>
              <a:rPr lang="en-US"/>
              <a:t>Click icon to add chart</a:t>
            </a:r>
          </a:p>
        </p:txBody>
      </p:sp>
      <p:sp>
        <p:nvSpPr>
          <p:cNvPr id="11" name="Chart Placeholder 4"/>
          <p:cNvSpPr>
            <a:spLocks noGrp="1"/>
          </p:cNvSpPr>
          <p:nvPr>
            <p:ph type="chart" sz="quarter" idx="11"/>
          </p:nvPr>
        </p:nvSpPr>
        <p:spPr>
          <a:xfrm>
            <a:off x="4617720" y="3913632"/>
            <a:ext cx="4297680" cy="2514600"/>
          </a:xfrm>
        </p:spPr>
        <p:txBody>
          <a:bodyPr anchor="ctr">
            <a:normAutofit/>
          </a:bodyPr>
          <a:lstStyle>
            <a:lvl1pPr marL="0" indent="0">
              <a:buFontTx/>
              <a:buNone/>
              <a:defRPr sz="1200"/>
            </a:lvl1pPr>
          </a:lstStyle>
          <a:p>
            <a:r>
              <a:rPr lang="en-US"/>
              <a:t>Click icon to add chart</a:t>
            </a:r>
          </a:p>
        </p:txBody>
      </p:sp>
    </p:spTree>
    <p:extLst>
      <p:ext uri="{BB962C8B-B14F-4D97-AF65-F5344CB8AC3E}">
        <p14:creationId xmlns:p14="http://schemas.microsoft.com/office/powerpoint/2010/main" val="1194661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Column_Icons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54024"/>
          </a:xfrm>
        </p:spPr>
        <p:txBody>
          <a:bodyPr anchor="t" anchorCtr="0">
            <a:noAutofit/>
          </a:bodyPr>
          <a:lstStyle>
            <a:lvl1pPr>
              <a:defRPr sz="300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1981200" y="2487168"/>
            <a:ext cx="2514600" cy="4104132"/>
          </a:xfrm>
        </p:spPr>
        <p:txBody>
          <a:bodyPr anchor="t" anchorCtr="0">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20pt Arial </a:t>
            </a:r>
            <a:r>
              <a:rPr lang="fr-FR" dirty="0" err="1"/>
              <a:t>pud</a:t>
            </a:r>
            <a:r>
              <a:rPr lang="fr-FR" dirty="0"/>
              <a:t> amer non section </a:t>
            </a:r>
            <a:r>
              <a:rPr lang="fr-FR" dirty="0" err="1"/>
              <a:t>lorem</a:t>
            </a:r>
            <a:r>
              <a:rPr lang="fr-FR" dirty="0"/>
              <a:t>.</a:t>
            </a:r>
          </a:p>
          <a:p>
            <a:pPr lvl="0"/>
            <a:endParaRPr lang="fr-FR" dirty="0"/>
          </a:p>
          <a:p>
            <a:pPr marL="0" marR="0" lvl="0" indent="0" algn="l" defTabSz="914400" rtl="0" eaLnBrk="1" fontAlgn="auto" latinLnBrk="0" hangingPunct="1">
              <a:lnSpc>
                <a:spcPts val="2200"/>
              </a:lnSpc>
              <a:spcBef>
                <a:spcPts val="1000"/>
              </a:spcBef>
              <a:spcAft>
                <a:spcPts val="0"/>
              </a:spcAft>
              <a:buClrTx/>
              <a:buSzTx/>
              <a:buFontTx/>
              <a:buNone/>
              <a:tabLst/>
              <a:defRPr/>
            </a:pPr>
            <a:r>
              <a:rPr lang="fr-FR" dirty="0" err="1"/>
              <a:t>Text</a:t>
            </a:r>
            <a:r>
              <a:rPr lang="fr-FR" dirty="0"/>
              <a:t>  20pt Arial </a:t>
            </a:r>
            <a:r>
              <a:rPr lang="fr-FR" dirty="0" err="1"/>
              <a:t>pud</a:t>
            </a:r>
            <a:r>
              <a:rPr lang="fr-FR" dirty="0"/>
              <a:t> amer non section </a:t>
            </a:r>
            <a:r>
              <a:rPr lang="fr-FR" dirty="0" err="1"/>
              <a:t>lorem</a:t>
            </a:r>
            <a:r>
              <a:rPr lang="fr-FR" dirty="0"/>
              <a:t>.</a:t>
            </a:r>
          </a:p>
          <a:p>
            <a:pPr lvl="0"/>
            <a:endParaRPr lang="fr-FR" dirty="0"/>
          </a:p>
        </p:txBody>
      </p:sp>
      <p:sp>
        <p:nvSpPr>
          <p:cNvPr id="8" name="object 3"/>
          <p:cNvSpPr/>
          <p:nvPr/>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6" name="Picture Placeholder 5"/>
          <p:cNvSpPr>
            <a:spLocks noGrp="1"/>
          </p:cNvSpPr>
          <p:nvPr>
            <p:ph type="pic" sz="quarter" idx="10"/>
          </p:nvPr>
        </p:nvSpPr>
        <p:spPr>
          <a:xfrm>
            <a:off x="685800" y="2487168"/>
            <a:ext cx="1207008" cy="1060704"/>
          </a:xfrm>
        </p:spPr>
        <p:txBody>
          <a:bodyPr anchor="ctr">
            <a:normAutofit/>
          </a:bodyPr>
          <a:lstStyle>
            <a:lvl1pPr marL="0" indent="0">
              <a:lnSpc>
                <a:spcPts val="1400"/>
              </a:lnSpc>
              <a:buFontTx/>
              <a:buNone/>
              <a:defRPr sz="1200"/>
            </a:lvl1pPr>
          </a:lstStyle>
          <a:p>
            <a:r>
              <a:rPr lang="en-US"/>
              <a:t>Click icon to add picture</a:t>
            </a:r>
            <a:endParaRPr lang="en-US" dirty="0"/>
          </a:p>
        </p:txBody>
      </p:sp>
      <p:sp>
        <p:nvSpPr>
          <p:cNvPr id="9" name="Picture Placeholder 5"/>
          <p:cNvSpPr>
            <a:spLocks noGrp="1"/>
          </p:cNvSpPr>
          <p:nvPr>
            <p:ph type="pic" sz="quarter" idx="11"/>
          </p:nvPr>
        </p:nvSpPr>
        <p:spPr>
          <a:xfrm>
            <a:off x="685800" y="3907392"/>
            <a:ext cx="1207008" cy="1060704"/>
          </a:xfrm>
        </p:spPr>
        <p:txBody>
          <a:bodyPr anchor="ctr">
            <a:normAutofit/>
          </a:bodyPr>
          <a:lstStyle>
            <a:lvl1pPr marL="0" indent="0">
              <a:lnSpc>
                <a:spcPts val="1400"/>
              </a:lnSpc>
              <a:buFontTx/>
              <a:buNone/>
              <a:defRPr sz="1200"/>
            </a:lvl1pPr>
          </a:lstStyle>
          <a:p>
            <a:r>
              <a:rPr lang="en-US"/>
              <a:t>Click icon to add picture</a:t>
            </a:r>
            <a:endParaRPr lang="en-US" dirty="0"/>
          </a:p>
        </p:txBody>
      </p:sp>
      <p:sp>
        <p:nvSpPr>
          <p:cNvPr id="10" name="Picture Placeholder 9"/>
          <p:cNvSpPr>
            <a:spLocks noGrp="1"/>
          </p:cNvSpPr>
          <p:nvPr>
            <p:ph type="pic" sz="quarter" idx="12"/>
          </p:nvPr>
        </p:nvSpPr>
        <p:spPr>
          <a:xfrm>
            <a:off x="4610100" y="1422400"/>
            <a:ext cx="4305300" cy="5168900"/>
          </a:xfrm>
        </p:spPr>
        <p:txBody>
          <a:bodyPr anchor="ctr">
            <a:normAutofit/>
          </a:bodyPr>
          <a:lstStyle>
            <a:lvl1pPr marL="0" indent="0">
              <a:buFontTx/>
              <a:buNone/>
              <a:defRPr sz="1200"/>
            </a:lvl1pPr>
          </a:lstStyle>
          <a:p>
            <a:r>
              <a:rPr lang="en-US"/>
              <a:t>Click icon to add picture</a:t>
            </a:r>
          </a:p>
        </p:txBody>
      </p:sp>
    </p:spTree>
    <p:extLst>
      <p:ext uri="{BB962C8B-B14F-4D97-AF65-F5344CB8AC3E}">
        <p14:creationId xmlns:p14="http://schemas.microsoft.com/office/powerpoint/2010/main" val="1866327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4" name="Content Placeholder 3"/>
          <p:cNvSpPr>
            <a:spLocks noGrp="1"/>
          </p:cNvSpPr>
          <p:nvPr>
            <p:ph sz="half" idx="2" hasCustomPrompt="1"/>
          </p:nvPr>
        </p:nvSpPr>
        <p:spPr>
          <a:xfrm>
            <a:off x="685800" y="2487469"/>
            <a:ext cx="7772400" cy="941531"/>
          </a:xfrm>
        </p:spPr>
        <p:txBody>
          <a:bodyPr numCol="1">
            <a:noAutofit/>
          </a:bodyPr>
          <a:lstStyle>
            <a:lvl1pPr marL="0" marR="0" indent="0" algn="l" defTabSz="914400" rtl="0" eaLnBrk="1" fontAlgn="auto" latinLnBrk="0" hangingPunct="1">
              <a:lnSpc>
                <a:spcPts val="2800"/>
              </a:lnSpc>
              <a:spcBef>
                <a:spcPts val="1000"/>
              </a:spcBef>
              <a:spcAft>
                <a:spcPts val="0"/>
              </a:spcAft>
              <a:buClrTx/>
              <a:buSzTx/>
              <a:buFontTx/>
              <a:buNone/>
              <a:tabLst/>
              <a:defRPr sz="2400" b="1">
                <a:solidFill>
                  <a:schemeClr val="accent6"/>
                </a:solidFill>
              </a:defRPr>
            </a:lvl1pPr>
          </a:lstStyle>
          <a:p>
            <a:pPr lvl="0"/>
            <a:r>
              <a:rPr lang="en-US" dirty="0"/>
              <a:t>Text 24pt Arial bold </a:t>
            </a:r>
            <a:r>
              <a:rPr lang="en-US" dirty="0" err="1"/>
              <a:t>pud</a:t>
            </a:r>
            <a:r>
              <a:rPr lang="en-US" dirty="0"/>
              <a:t> </a:t>
            </a:r>
            <a:r>
              <a:rPr lang="en-US" dirty="0" err="1"/>
              <a:t>amer</a:t>
            </a:r>
            <a:r>
              <a:rPr lang="en-US" dirty="0"/>
              <a:t> non section lorem </a:t>
            </a:r>
            <a:r>
              <a:rPr lang="fr-FR" dirty="0" err="1"/>
              <a:t>pudam</a:t>
            </a:r>
            <a:r>
              <a:rPr lang="fr-FR" dirty="0"/>
              <a:t> </a:t>
            </a:r>
            <a:r>
              <a:rPr lang="fr-FR" dirty="0" err="1"/>
              <a:t>nonsecti</a:t>
            </a:r>
            <a:r>
              <a:rPr lang="fr-FR" dirty="0"/>
              <a:t> nos </a:t>
            </a:r>
            <a:r>
              <a:rPr lang="fr-FR" dirty="0" err="1"/>
              <a:t>alit</a:t>
            </a:r>
            <a:r>
              <a:rPr lang="fr-FR" dirty="0"/>
              <a:t> in nos (</a:t>
            </a:r>
            <a:r>
              <a:rPr lang="fr-FR" dirty="0" err="1"/>
              <a:t>optional</a:t>
            </a:r>
            <a:r>
              <a:rPr lang="fr-FR" dirty="0"/>
              <a:t>).</a:t>
            </a:r>
            <a:endParaRPr lang="en-US" dirty="0"/>
          </a:p>
        </p:txBody>
      </p:sp>
      <p:sp>
        <p:nvSpPr>
          <p:cNvPr id="8" name="object 3"/>
          <p:cNvSpPr/>
          <p:nvPr/>
        </p:nvSpPr>
        <p:spPr>
          <a:xfrm>
            <a:off x="285750"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a:p>
        </p:txBody>
      </p:sp>
      <p:sp>
        <p:nvSpPr>
          <p:cNvPr id="9" name="Picture Placeholder 8"/>
          <p:cNvSpPr>
            <a:spLocks noGrp="1"/>
          </p:cNvSpPr>
          <p:nvPr>
            <p:ph type="pic" sz="quarter" idx="10"/>
          </p:nvPr>
        </p:nvSpPr>
        <p:spPr>
          <a:xfrm>
            <a:off x="685800" y="3429000"/>
            <a:ext cx="1563666" cy="1066800"/>
          </a:xfrm>
        </p:spPr>
        <p:txBody>
          <a:bodyPr anchor="ctr">
            <a:normAutofit/>
          </a:bodyPr>
          <a:lstStyle>
            <a:lvl1pPr marL="0" indent="0">
              <a:lnSpc>
                <a:spcPts val="1400"/>
              </a:lnSpc>
              <a:buNone/>
              <a:defRPr sz="1200"/>
            </a:lvl1pPr>
          </a:lstStyle>
          <a:p>
            <a:r>
              <a:rPr lang="en-US"/>
              <a:t>Click icon to add picture</a:t>
            </a:r>
          </a:p>
        </p:txBody>
      </p:sp>
      <p:sp>
        <p:nvSpPr>
          <p:cNvPr id="11" name="Picture Placeholder 10"/>
          <p:cNvSpPr>
            <a:spLocks noGrp="1"/>
          </p:cNvSpPr>
          <p:nvPr>
            <p:ph type="pic" sz="quarter" idx="11"/>
          </p:nvPr>
        </p:nvSpPr>
        <p:spPr>
          <a:xfrm>
            <a:off x="3300984" y="3429000"/>
            <a:ext cx="1570973" cy="1066800"/>
          </a:xfrm>
        </p:spPr>
        <p:txBody>
          <a:bodyPr anchor="ctr">
            <a:normAutofit/>
          </a:bodyPr>
          <a:lstStyle>
            <a:lvl1pPr marL="0" indent="0">
              <a:lnSpc>
                <a:spcPts val="1400"/>
              </a:lnSpc>
              <a:buNone/>
              <a:defRPr sz="1200"/>
            </a:lvl1pPr>
          </a:lstStyle>
          <a:p>
            <a:r>
              <a:rPr lang="en-US"/>
              <a:t>Click icon to add picture</a:t>
            </a:r>
          </a:p>
        </p:txBody>
      </p:sp>
      <p:sp>
        <p:nvSpPr>
          <p:cNvPr id="13" name="Picture Placeholder 12"/>
          <p:cNvSpPr>
            <a:spLocks noGrp="1"/>
          </p:cNvSpPr>
          <p:nvPr>
            <p:ph type="pic" sz="quarter" idx="12"/>
          </p:nvPr>
        </p:nvSpPr>
        <p:spPr>
          <a:xfrm>
            <a:off x="5905500" y="3429000"/>
            <a:ext cx="1570973" cy="1066800"/>
          </a:xfrm>
        </p:spPr>
        <p:txBody>
          <a:bodyPr anchor="ctr">
            <a:normAutofit/>
          </a:bodyPr>
          <a:lstStyle>
            <a:lvl1pPr marL="0" indent="0">
              <a:lnSpc>
                <a:spcPts val="1400"/>
              </a:lnSpc>
              <a:buNone/>
              <a:defRPr sz="1200"/>
            </a:lvl1pPr>
          </a:lstStyle>
          <a:p>
            <a:r>
              <a:rPr lang="en-US"/>
              <a:t>Click icon to add picture</a:t>
            </a:r>
          </a:p>
        </p:txBody>
      </p:sp>
      <p:sp>
        <p:nvSpPr>
          <p:cNvPr id="17" name="Text Placeholder 16"/>
          <p:cNvSpPr>
            <a:spLocks noGrp="1"/>
          </p:cNvSpPr>
          <p:nvPr>
            <p:ph type="body" sz="quarter" idx="13" hasCustomPrompt="1"/>
          </p:nvPr>
        </p:nvSpPr>
        <p:spPr>
          <a:xfrm>
            <a:off x="685800" y="4791869"/>
            <a:ext cx="25146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tx1"/>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20pt Arial regular </a:t>
            </a:r>
            <a:r>
              <a:rPr lang="en-US" dirty="0" err="1"/>
              <a:t>pud</a:t>
            </a:r>
            <a:r>
              <a:rPr lang="en-US" dirty="0"/>
              <a:t> </a:t>
            </a:r>
            <a:r>
              <a:rPr lang="en-US" dirty="0" err="1"/>
              <a:t>amer</a:t>
            </a:r>
            <a:r>
              <a:rPr lang="en-US" dirty="0"/>
              <a:t> section lorem.</a:t>
            </a:r>
          </a:p>
        </p:txBody>
      </p:sp>
      <p:sp>
        <p:nvSpPr>
          <p:cNvPr id="10" name="Text Placeholder 16"/>
          <p:cNvSpPr>
            <a:spLocks noGrp="1"/>
          </p:cNvSpPr>
          <p:nvPr>
            <p:ph type="body" sz="quarter" idx="14" hasCustomPrompt="1"/>
          </p:nvPr>
        </p:nvSpPr>
        <p:spPr>
          <a:xfrm>
            <a:off x="3276600" y="4791869"/>
            <a:ext cx="25146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tx1"/>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20pt Arial regular </a:t>
            </a:r>
            <a:r>
              <a:rPr lang="en-US" dirty="0" err="1"/>
              <a:t>pud</a:t>
            </a:r>
            <a:r>
              <a:rPr lang="en-US" dirty="0"/>
              <a:t> </a:t>
            </a:r>
            <a:r>
              <a:rPr lang="en-US" dirty="0" err="1"/>
              <a:t>amer</a:t>
            </a:r>
            <a:r>
              <a:rPr lang="en-US" dirty="0"/>
              <a:t> section lorem.</a:t>
            </a:r>
          </a:p>
        </p:txBody>
      </p:sp>
      <p:sp>
        <p:nvSpPr>
          <p:cNvPr id="12" name="Text Placeholder 16"/>
          <p:cNvSpPr>
            <a:spLocks noGrp="1"/>
          </p:cNvSpPr>
          <p:nvPr>
            <p:ph type="body" sz="quarter" idx="15" hasCustomPrompt="1"/>
          </p:nvPr>
        </p:nvSpPr>
        <p:spPr>
          <a:xfrm>
            <a:off x="5905500" y="4791869"/>
            <a:ext cx="25146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tx1"/>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20pt Arial regular </a:t>
            </a:r>
            <a:r>
              <a:rPr lang="en-US" dirty="0" err="1"/>
              <a:t>pud</a:t>
            </a:r>
            <a:r>
              <a:rPr lang="en-US" dirty="0"/>
              <a:t> </a:t>
            </a:r>
            <a:r>
              <a:rPr lang="en-US" dirty="0" err="1"/>
              <a:t>amer</a:t>
            </a:r>
            <a:r>
              <a:rPr lang="en-US" dirty="0"/>
              <a:t> section lorem.</a:t>
            </a:r>
          </a:p>
        </p:txBody>
      </p:sp>
    </p:spTree>
    <p:extLst>
      <p:ext uri="{BB962C8B-B14F-4D97-AF65-F5344CB8AC3E}">
        <p14:creationId xmlns:p14="http://schemas.microsoft.com/office/powerpoint/2010/main" val="2280215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Identity block">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5524500"/>
            <a:ext cx="6591300" cy="1333500"/>
          </a:xfrm>
        </p:spPr>
        <p:txBody>
          <a:bodyPr bIns="457200" anchor="b" anchorCtr="0"/>
          <a:lstStyle>
            <a:lvl1pPr marL="685800" marR="0" indent="0" algn="l" defTabSz="457200" rtl="0" eaLnBrk="1" fontAlgn="auto" latinLnBrk="0" hangingPunct="1">
              <a:lnSpc>
                <a:spcPts val="900"/>
              </a:lnSpc>
              <a:spcBef>
                <a:spcPts val="0"/>
              </a:spcBef>
              <a:spcAft>
                <a:spcPts val="215"/>
              </a:spcAft>
              <a:buClrTx/>
              <a:buSzTx/>
              <a:buFontTx/>
              <a:buNone/>
              <a:tabLst/>
              <a:defRPr>
                <a:latin typeface="+mn-lt"/>
              </a:defRPr>
            </a:lvl1pPr>
          </a:lstStyle>
          <a:p>
            <a:pPr marL="685800" marR="0" lvl="0" indent="0" algn="l" defTabSz="457200" rtl="0" eaLnBrk="1" fontAlgn="auto" latinLnBrk="0" hangingPunct="1">
              <a:lnSpc>
                <a:spcPct val="120000"/>
              </a:lnSpc>
              <a:spcBef>
                <a:spcPts val="0"/>
              </a:spcBef>
              <a:spcAft>
                <a:spcPts val="450"/>
              </a:spcAft>
              <a:buClrTx/>
              <a:buSzTx/>
              <a:buFontTx/>
              <a:buNone/>
              <a:tabLst/>
              <a:defRPr/>
            </a:pPr>
            <a:r>
              <a:rPr kumimoji="0" lang="en-US" sz="650" b="1" i="0" u="none" strike="noStrike" kern="1200" cap="none" spc="15"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Roman"/>
              </a:rPr>
              <a:t>Securian</a:t>
            </a:r>
            <a:r>
              <a:rPr kumimoji="0" lang="en-US" sz="650" b="1" i="0" u="none" strike="noStrike" kern="1200" cap="none" spc="1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t> Financial Group, Inc.</a:t>
            </a:r>
            <a:br>
              <a:rPr kumimoji="0" lang="en-US" sz="650" b="1" i="0" u="none" strike="noStrike" kern="1200" cap="none" spc="1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br>
            <a:r>
              <a:rPr kumimoji="0" lang="en-US" sz="650" b="1" i="0" u="none" strike="noStrike" kern="1200" cap="none" spc="15" normalizeH="0" baseline="0" noProof="0" dirty="0">
                <a:ln>
                  <a:noFill/>
                </a:ln>
                <a:solidFill>
                  <a:srgbClr val="0C7B3F"/>
                </a:solidFill>
                <a:effectLst/>
                <a:uLnTx/>
                <a:uFillTx/>
                <a:latin typeface="Arial" panose="020B0604020202020204" pitchFamily="34" charset="0"/>
                <a:ea typeface="Times New Roman" panose="02020603050405020304" pitchFamily="18" charset="0"/>
                <a:cs typeface="Times-Roman"/>
              </a:rPr>
              <a:t>securian.com</a:t>
            </a:r>
            <a:endParaRPr kumimoji="0" lang="en-US" sz="650" b="0" i="0" u="none" strike="noStrike" kern="1200" cap="none" spc="0" normalizeH="0" baseline="0" noProof="0" dirty="0">
              <a:ln>
                <a:noFill/>
              </a:ln>
              <a:solidFill>
                <a:srgbClr val="000000"/>
              </a:solidFill>
              <a:effectLst/>
              <a:uLnTx/>
              <a:uFillTx/>
              <a:latin typeface="Times-Roman"/>
              <a:ea typeface="Times New Roman" panose="02020603050405020304" pitchFamily="18" charset="0"/>
              <a:cs typeface="Times-Roman"/>
            </a:endParaRPr>
          </a:p>
          <a:p>
            <a:pPr marL="685800" marR="0" lvl="0" indent="0" algn="l" defTabSz="457200"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400 Robert Street North, St. Paul, MN 55101-2098</a:t>
            </a:r>
            <a:b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©2018 </a:t>
            </a:r>
            <a:r>
              <a:rPr kumimoji="0" lang="en-US" sz="600" b="0" i="0" u="none" strike="noStrike" kern="1200" cap="none" spc="5" normalizeH="0" baseline="0" noProof="0" dirty="0" err="1">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Group, Inc. All rights reserved.</a:t>
            </a:r>
            <a:endParaRPr kumimoji="0" lang="en-US" sz="600" b="0" i="0" u="none" strike="noStrike" kern="1200" cap="none" spc="-10"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a:p>
            <a:pPr marL="685800" marR="0" lvl="0" indent="0" algn="l" defTabSz="457200"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F00000 Rev 0-2016   DOFU 0-2018</a:t>
            </a:r>
            <a:b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000000</a:t>
            </a:r>
            <a:endParaRPr kumimoji="0" lang="en-US" sz="600" b="0" i="0" u="none" strike="noStrike" kern="1200" cap="none" spc="-10"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p:txBody>
      </p:sp>
      <p:sp>
        <p:nvSpPr>
          <p:cNvPr id="6" name="Content Placeholder 5"/>
          <p:cNvSpPr>
            <a:spLocks noGrp="1"/>
          </p:cNvSpPr>
          <p:nvPr>
            <p:ph sz="quarter" idx="11"/>
          </p:nvPr>
        </p:nvSpPr>
        <p:spPr>
          <a:xfrm>
            <a:off x="0" y="4164013"/>
            <a:ext cx="7886700" cy="1360487"/>
          </a:xfrm>
        </p:spPr>
        <p:txBody>
          <a:bodyPr bIns="457200" anchor="b" anchorCtr="0">
            <a:noAutofit/>
          </a:bodyPr>
          <a:lstStyle>
            <a:lvl1pPr marL="685800" indent="0">
              <a:lnSpc>
                <a:spcPts val="1000"/>
              </a:lnSpc>
              <a:spcBef>
                <a:spcPts val="0"/>
              </a:spcBef>
              <a:spcAft>
                <a:spcPts val="450"/>
              </a:spcAft>
              <a:buNone/>
              <a:defRPr sz="800">
                <a:solidFill>
                  <a:schemeClr val="tx2">
                    <a:lumMod val="65000"/>
                    <a:lumOff val="35000"/>
                  </a:schemeClr>
                </a:solidFill>
              </a:defRPr>
            </a:lvl1pPr>
            <a:lvl2pPr>
              <a:lnSpc>
                <a:spcPts val="1000"/>
              </a:lnSpc>
              <a:defRPr sz="800">
                <a:solidFill>
                  <a:schemeClr val="tx2">
                    <a:lumMod val="65000"/>
                    <a:lumOff val="35000"/>
                  </a:schemeClr>
                </a:solidFill>
              </a:defRPr>
            </a:lvl2pPr>
            <a:lvl3pPr>
              <a:lnSpc>
                <a:spcPts val="1000"/>
              </a:lnSpc>
              <a:defRPr sz="800">
                <a:solidFill>
                  <a:schemeClr val="tx2">
                    <a:lumMod val="65000"/>
                    <a:lumOff val="35000"/>
                  </a:schemeClr>
                </a:solidFill>
              </a:defRPr>
            </a:lvl3pPr>
            <a:lvl4pPr>
              <a:lnSpc>
                <a:spcPts val="1000"/>
              </a:lnSpc>
              <a:defRPr sz="800">
                <a:solidFill>
                  <a:schemeClr val="tx2">
                    <a:lumMod val="65000"/>
                    <a:lumOff val="35000"/>
                  </a:schemeClr>
                </a:solidFill>
              </a:defRPr>
            </a:lvl4pPr>
            <a:lvl5pPr>
              <a:lnSpc>
                <a:spcPts val="1000"/>
              </a:lnSpc>
              <a:defRPr sz="800">
                <a:solidFill>
                  <a:schemeClr val="tx2">
                    <a:lumMod val="65000"/>
                    <a:lumOff val="35000"/>
                  </a:schemeClr>
                </a:solidFill>
              </a:defRPr>
            </a:lvl5pPr>
          </a:lstStyle>
          <a:p>
            <a:pPr marL="690563" lvl="0" algn="just">
              <a:lnSpc>
                <a:spcPts val="800"/>
              </a:lnSpc>
              <a:spcAft>
                <a:spcPts val="215"/>
              </a:spcAft>
            </a:pPr>
            <a:r>
              <a:rPr lang="en-US" sz="800" spc="-5">
                <a:solidFill>
                  <a:srgbClr val="595959"/>
                </a:solidFill>
                <a:latin typeface="Arial" panose="020B0604020202020204" pitchFamily="34" charset="0"/>
              </a:rPr>
              <a:t>Click to edit Master text styles</a:t>
            </a:r>
          </a:p>
          <a:p>
            <a:pPr marL="690563" lvl="1" algn="just">
              <a:lnSpc>
                <a:spcPts val="800"/>
              </a:lnSpc>
              <a:spcAft>
                <a:spcPts val="215"/>
              </a:spcAft>
            </a:pPr>
            <a:r>
              <a:rPr lang="en-US" sz="800" spc="-5">
                <a:solidFill>
                  <a:srgbClr val="595959"/>
                </a:solidFill>
                <a:latin typeface="Arial" panose="020B0604020202020204" pitchFamily="34" charset="0"/>
              </a:rPr>
              <a:t>Second level</a:t>
            </a:r>
          </a:p>
        </p:txBody>
      </p:sp>
    </p:spTree>
    <p:extLst>
      <p:ext uri="{BB962C8B-B14F-4D97-AF65-F5344CB8AC3E}">
        <p14:creationId xmlns:p14="http://schemas.microsoft.com/office/powerpoint/2010/main" val="170572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0" y="5453149"/>
            <a:ext cx="5829300" cy="1404851"/>
          </a:xfrm>
        </p:spPr>
        <p:txBody>
          <a:bodyPr bIns="457200" anchor="b" anchorCtr="0"/>
          <a:lstStyle>
            <a:lvl1pPr marL="685800" marR="0" indent="0" algn="l" defTabSz="457200" rtl="0" eaLnBrk="1" fontAlgn="auto" latinLnBrk="0" hangingPunct="1">
              <a:lnSpc>
                <a:spcPts val="900"/>
              </a:lnSpc>
              <a:spcBef>
                <a:spcPts val="0"/>
              </a:spcBef>
              <a:spcAft>
                <a:spcPts val="215"/>
              </a:spcAft>
              <a:buClrTx/>
              <a:buSzTx/>
              <a:buFontTx/>
              <a:buNone/>
              <a:tabLst/>
              <a:defRPr sz="650"/>
            </a:lvl1pPr>
          </a:lstStyle>
          <a:p>
            <a:pPr marL="685800" marR="0" lvl="0" indent="0" algn="l" defTabSz="457200" rtl="0" eaLnBrk="1" fontAlgn="auto" latinLnBrk="0" hangingPunct="1">
              <a:lnSpc>
                <a:spcPct val="120000"/>
              </a:lnSpc>
              <a:spcBef>
                <a:spcPts val="0"/>
              </a:spcBef>
              <a:spcAft>
                <a:spcPts val="450"/>
              </a:spcAft>
              <a:buClrTx/>
              <a:buSzTx/>
              <a:buFontTx/>
              <a:buNone/>
              <a:tabLst/>
              <a:defRPr/>
            </a:pPr>
            <a:r>
              <a:rPr kumimoji="0" lang="en-US" sz="650" b="1" i="0" u="none" strike="noStrike" kern="1200" cap="none" spc="15"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Roman"/>
              </a:rPr>
              <a:t>Securian</a:t>
            </a:r>
            <a:r>
              <a:rPr kumimoji="0" lang="en-US" sz="650" b="1" i="0" u="none" strike="noStrike" kern="1200" cap="none" spc="1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t> Financial Group, Inc.</a:t>
            </a:r>
            <a:br>
              <a:rPr kumimoji="0" lang="en-US" sz="650" b="1" i="0" u="none" strike="noStrike" kern="1200" cap="none" spc="1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br>
            <a:r>
              <a:rPr kumimoji="0" lang="en-US" sz="650" b="1" i="0" u="none" strike="noStrike" kern="1200" cap="none" spc="15" normalizeH="0" baseline="0" noProof="0" dirty="0">
                <a:ln>
                  <a:noFill/>
                </a:ln>
                <a:solidFill>
                  <a:srgbClr val="0C7B3F"/>
                </a:solidFill>
                <a:effectLst/>
                <a:uLnTx/>
                <a:uFillTx/>
                <a:latin typeface="Arial" panose="020B0604020202020204" pitchFamily="34" charset="0"/>
                <a:ea typeface="Times New Roman" panose="02020603050405020304" pitchFamily="18" charset="0"/>
                <a:cs typeface="Times-Roman"/>
              </a:rPr>
              <a:t>securian.com</a:t>
            </a:r>
            <a:endParaRPr kumimoji="0" lang="en-US" sz="650" b="0" i="0" u="none" strike="noStrike" kern="1200" cap="none" spc="0" normalizeH="0" baseline="0" noProof="0" dirty="0">
              <a:ln>
                <a:noFill/>
              </a:ln>
              <a:solidFill>
                <a:srgbClr val="000000"/>
              </a:solidFill>
              <a:effectLst/>
              <a:uLnTx/>
              <a:uFillTx/>
              <a:latin typeface="Times-Roman"/>
              <a:ea typeface="Times New Roman" panose="02020603050405020304" pitchFamily="18" charset="0"/>
              <a:cs typeface="Times-Roman"/>
            </a:endParaRPr>
          </a:p>
          <a:p>
            <a:pPr marL="685800" marR="0" lvl="0" indent="0" algn="l" defTabSz="457200"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400 Robert Street North, St. Paul, MN 55101-2098</a:t>
            </a:r>
            <a:b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©2018 </a:t>
            </a:r>
            <a:r>
              <a:rPr kumimoji="0" lang="en-US" sz="600" b="0" i="0" u="none" strike="noStrike" kern="1200" cap="none" spc="5" normalizeH="0" baseline="0" noProof="0" dirty="0" err="1">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Group, Inc. All rights reserved.</a:t>
            </a:r>
            <a:endParaRPr kumimoji="0" lang="en-US" sz="600" b="0" i="0" u="none" strike="noStrike" kern="1200" cap="none" spc="-10"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a:p>
            <a:pPr marL="685800" marR="0" lvl="0" indent="0" algn="l" defTabSz="457200"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F00000 Rev 0-2016   DOFU 0-2018</a:t>
            </a:r>
            <a:b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000000</a:t>
            </a:r>
            <a:endParaRPr kumimoji="0" lang="en-US" sz="600" b="0" i="0" u="none" strike="noStrike" kern="1200" cap="none" spc="-10"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p:txBody>
      </p:sp>
      <p:sp>
        <p:nvSpPr>
          <p:cNvPr id="6" name="Text Placeholder 5"/>
          <p:cNvSpPr>
            <a:spLocks noGrp="1"/>
          </p:cNvSpPr>
          <p:nvPr>
            <p:ph type="body" sz="quarter" idx="11"/>
          </p:nvPr>
        </p:nvSpPr>
        <p:spPr>
          <a:xfrm>
            <a:off x="0" y="3948113"/>
            <a:ext cx="5829300" cy="1497012"/>
          </a:xfrm>
        </p:spPr>
        <p:txBody>
          <a:bodyPr bIns="457200" anchor="b" anchorCtr="0">
            <a:noAutofit/>
          </a:bodyPr>
          <a:lstStyle>
            <a:lvl1pPr marL="690563" marR="0" indent="0" algn="just" defTabSz="457200" rtl="0" eaLnBrk="1" fontAlgn="auto" latinLnBrk="0" hangingPunct="1">
              <a:lnSpc>
                <a:spcPts val="800"/>
              </a:lnSpc>
              <a:spcBef>
                <a:spcPts val="0"/>
              </a:spcBef>
              <a:spcAft>
                <a:spcPts val="215"/>
              </a:spcAft>
              <a:buClrTx/>
              <a:buSzTx/>
              <a:buFontTx/>
              <a:buNone/>
              <a:tabLst/>
              <a:defRPr/>
            </a:lvl1pPr>
          </a:lstStyle>
          <a:p>
            <a:pPr marL="690563" marR="0" lvl="0" indent="0" algn="just" defTabSz="457200" rtl="0" eaLnBrk="1" fontAlgn="auto" latinLnBrk="0" hangingPunct="1">
              <a:lnSpc>
                <a:spcPts val="800"/>
              </a:lnSpc>
              <a:spcBef>
                <a:spcPts val="0"/>
              </a:spcBef>
              <a:spcAft>
                <a:spcPts val="215"/>
              </a:spcAft>
              <a:buClrTx/>
              <a:buSzTx/>
              <a:buFontTx/>
              <a:buNone/>
              <a:tabLst/>
              <a:defRPr/>
            </a:pPr>
            <a:r>
              <a:rPr kumimoji="0" lang="en-US" sz="800" b="0" i="0" u="none" strike="noStrike" kern="1200" cap="none" spc="-5" normalizeH="0" baseline="0" noProof="0">
                <a:ln>
                  <a:noFill/>
                </a:ln>
                <a:solidFill>
                  <a:srgbClr val="595959"/>
                </a:solidFill>
                <a:effectLst/>
                <a:uLnTx/>
                <a:uFillTx/>
                <a:latin typeface="Arial" panose="020B0604020202020204" pitchFamily="34" charset="0"/>
              </a:rPr>
              <a:t>Click to edit Master text styles</a:t>
            </a:r>
          </a:p>
          <a:p>
            <a:pPr marL="690563" marR="0" lvl="1" indent="0" algn="just" defTabSz="457200" rtl="0" eaLnBrk="1" fontAlgn="auto" latinLnBrk="0" hangingPunct="1">
              <a:lnSpc>
                <a:spcPts val="800"/>
              </a:lnSpc>
              <a:spcBef>
                <a:spcPts val="0"/>
              </a:spcBef>
              <a:spcAft>
                <a:spcPts val="215"/>
              </a:spcAft>
              <a:buClrTx/>
              <a:buSzTx/>
              <a:buFontTx/>
              <a:buNone/>
              <a:tabLst/>
              <a:defRPr/>
            </a:pPr>
            <a:r>
              <a:rPr kumimoji="0" lang="en-US" sz="800" b="0" i="0" u="none" strike="noStrike" kern="1200" cap="none" spc="-5" normalizeH="0" baseline="0" noProof="0">
                <a:ln>
                  <a:noFill/>
                </a:ln>
                <a:solidFill>
                  <a:srgbClr val="595959"/>
                </a:solidFill>
                <a:effectLst/>
                <a:uLnTx/>
                <a:uFillTx/>
                <a:latin typeface="Arial" panose="020B0604020202020204" pitchFamily="34" charset="0"/>
              </a:rPr>
              <a:t>Second level</a:t>
            </a:r>
          </a:p>
        </p:txBody>
      </p:sp>
    </p:spTree>
    <p:extLst>
      <p:ext uri="{BB962C8B-B14F-4D97-AF65-F5344CB8AC3E}">
        <p14:creationId xmlns:p14="http://schemas.microsoft.com/office/powerpoint/2010/main" val="2023789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fault Chapter (Leaf)">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1554480"/>
            <a:ext cx="7799832" cy="4882896"/>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28720366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Introduction page with graphic (i.e. high-impact graph or ic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10100" y="1408176"/>
            <a:ext cx="38481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4610100" y="2487172"/>
            <a:ext cx="3848100" cy="4152171"/>
          </a:xfrm>
        </p:spPr>
        <p:txBody>
          <a:bodyPr>
            <a:noAutofit/>
          </a:bodyPr>
          <a:lstStyle>
            <a:lvl1pPr marL="0" indent="0">
              <a:lnSpc>
                <a:spcPts val="2400"/>
              </a:lnSpc>
              <a:buFontTx/>
              <a:buNone/>
              <a:defRPr sz="2000" baseline="0">
                <a:solidFill>
                  <a:schemeClr val="accent5"/>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p>
        </p:txBody>
      </p:sp>
      <p:sp>
        <p:nvSpPr>
          <p:cNvPr id="5" name="Chart Placeholder 4"/>
          <p:cNvSpPr>
            <a:spLocks noGrp="1"/>
          </p:cNvSpPr>
          <p:nvPr>
            <p:ph type="chart" sz="quarter" idx="10"/>
          </p:nvPr>
        </p:nvSpPr>
        <p:spPr>
          <a:xfrm>
            <a:off x="313038" y="2002541"/>
            <a:ext cx="4182762" cy="3622675"/>
          </a:xfrm>
        </p:spPr>
        <p:txBody>
          <a:bodyPr anchor="ctr">
            <a:normAutofit/>
          </a:bodyPr>
          <a:lstStyle>
            <a:lvl1pPr marL="0" indent="0">
              <a:buFontTx/>
              <a:buNone/>
              <a:defRPr sz="1200"/>
            </a:lvl1pPr>
          </a:lstStyle>
          <a:p>
            <a:r>
              <a:rPr lang="en-US"/>
              <a:t>Click icon to add chart</a:t>
            </a:r>
            <a:endParaRPr lang="en-US" dirty="0"/>
          </a:p>
        </p:txBody>
      </p:sp>
    </p:spTree>
    <p:extLst>
      <p:ext uri="{BB962C8B-B14F-4D97-AF65-F5344CB8AC3E}">
        <p14:creationId xmlns:p14="http://schemas.microsoft.com/office/powerpoint/2010/main" val="302863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fault Chapter (Grass)">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1554480"/>
            <a:ext cx="7799832" cy="4882896"/>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104156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ttom Callout Chapter (Leaf)">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1554480"/>
            <a:ext cx="7799832" cy="2086495"/>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
        <p:nvSpPr>
          <p:cNvPr id="4" name="Content Placeholder 3"/>
          <p:cNvSpPr>
            <a:spLocks noGrp="1"/>
          </p:cNvSpPr>
          <p:nvPr>
            <p:ph sz="quarter" idx="10" hasCustomPrompt="1"/>
          </p:nvPr>
        </p:nvSpPr>
        <p:spPr>
          <a:xfrm>
            <a:off x="681038" y="3675888"/>
            <a:ext cx="3741737"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2210279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ttom Callout Chapter (Grass)">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1554480"/>
            <a:ext cx="7799832" cy="2086495"/>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
        <p:nvSpPr>
          <p:cNvPr id="4" name="Content Placeholder 3"/>
          <p:cNvSpPr>
            <a:spLocks noGrp="1"/>
          </p:cNvSpPr>
          <p:nvPr>
            <p:ph sz="quarter" idx="10" hasCustomPrompt="1"/>
          </p:nvPr>
        </p:nvSpPr>
        <p:spPr>
          <a:xfrm>
            <a:off x="681038" y="3675888"/>
            <a:ext cx="3741737"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dirty="0"/>
              <a:t>Kicker16pt Arial </a:t>
            </a:r>
            <a:br>
              <a:rPr lang="en-US" dirty="0"/>
            </a:br>
            <a:r>
              <a:rPr lang="en-US" dirty="0"/>
              <a:t>Regular</a:t>
            </a:r>
          </a:p>
        </p:txBody>
      </p:sp>
    </p:spTree>
    <p:extLst>
      <p:ext uri="{BB962C8B-B14F-4D97-AF65-F5344CB8AC3E}">
        <p14:creationId xmlns:p14="http://schemas.microsoft.com/office/powerpoint/2010/main" val="126274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con Callout Chapter (Leaf)">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1554480"/>
            <a:ext cx="5791200" cy="4015047"/>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with icon</a:t>
            </a:r>
          </a:p>
        </p:txBody>
      </p:sp>
      <p:sp>
        <p:nvSpPr>
          <p:cNvPr id="5" name="Picture Placeholder 4"/>
          <p:cNvSpPr>
            <a:spLocks noGrp="1"/>
          </p:cNvSpPr>
          <p:nvPr>
            <p:ph type="pic" sz="quarter" idx="10"/>
          </p:nvPr>
        </p:nvSpPr>
        <p:spPr>
          <a:xfrm>
            <a:off x="685800" y="5559552"/>
            <a:ext cx="722376" cy="722376"/>
          </a:xfrm>
        </p:spPr>
        <p:txBody>
          <a:bodyPr anchor="t">
            <a:normAutofit/>
          </a:bodyPr>
          <a:lstStyle>
            <a:lvl1pPr marL="0" indent="0">
              <a:buFontTx/>
              <a:buNone/>
              <a:defRPr sz="1200">
                <a:solidFill>
                  <a:schemeClr val="bg1"/>
                </a:solidFill>
              </a:defRPr>
            </a:lvl1pPr>
          </a:lstStyle>
          <a:p>
            <a:r>
              <a:rPr lang="en-US"/>
              <a:t>Click icon to add picture</a:t>
            </a:r>
          </a:p>
        </p:txBody>
      </p:sp>
    </p:spTree>
    <p:extLst>
      <p:ext uri="{BB962C8B-B14F-4D97-AF65-F5344CB8AC3E}">
        <p14:creationId xmlns:p14="http://schemas.microsoft.com/office/powerpoint/2010/main" val="959253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con Callout Chapter (Grass)">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1554480"/>
            <a:ext cx="5791200" cy="4015047"/>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with icon</a:t>
            </a:r>
          </a:p>
        </p:txBody>
      </p:sp>
      <p:sp>
        <p:nvSpPr>
          <p:cNvPr id="5" name="Picture Placeholder 4"/>
          <p:cNvSpPr>
            <a:spLocks noGrp="1"/>
          </p:cNvSpPr>
          <p:nvPr>
            <p:ph type="pic" sz="quarter" idx="10"/>
          </p:nvPr>
        </p:nvSpPr>
        <p:spPr>
          <a:xfrm>
            <a:off x="685800" y="5559552"/>
            <a:ext cx="722376" cy="722376"/>
          </a:xfrm>
        </p:spPr>
        <p:txBody>
          <a:bodyPr anchor="t">
            <a:normAutofit/>
          </a:bodyPr>
          <a:lstStyle>
            <a:lvl1pPr marL="0" indent="0">
              <a:buFontTx/>
              <a:buNone/>
              <a:defRPr sz="1200">
                <a:solidFill>
                  <a:schemeClr val="bg1"/>
                </a:solidFill>
              </a:defRPr>
            </a:lvl1pPr>
          </a:lstStyle>
          <a:p>
            <a:r>
              <a:rPr lang="en-US"/>
              <a:t>Click icon to add picture</a:t>
            </a:r>
          </a:p>
        </p:txBody>
      </p:sp>
    </p:spTree>
    <p:extLst>
      <p:ext uri="{BB962C8B-B14F-4D97-AF65-F5344CB8AC3E}">
        <p14:creationId xmlns:p14="http://schemas.microsoft.com/office/powerpoint/2010/main" val="3705996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atement Divider (Leaf)">
    <p:spTree>
      <p:nvGrpSpPr>
        <p:cNvPr id="1" name=""/>
        <p:cNvGrpSpPr/>
        <p:nvPr/>
      </p:nvGrpSpPr>
      <p:grpSpPr>
        <a:xfrm>
          <a:off x="0" y="0"/>
          <a:ext cx="0" cy="0"/>
          <a:chOff x="0" y="0"/>
          <a:chExt cx="0" cy="0"/>
        </a:xfrm>
      </p:grpSpPr>
      <p:sp>
        <p:nvSpPr>
          <p:cNvPr id="9" name="Rectangle 8"/>
          <p:cNvSpPr/>
          <p:nvPr/>
        </p:nvSpPr>
        <p:spPr>
          <a:xfrm>
            <a:off x="228600" y="1298448"/>
            <a:ext cx="8686800"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3888" y="1709739"/>
            <a:ext cx="5131026" cy="4757563"/>
          </a:xfrm>
        </p:spPr>
        <p:txBody>
          <a:bodyPr anchor="t" anchorCtr="0">
            <a:noAutofit/>
          </a:bodyPr>
          <a:lstStyle>
            <a:lvl1pPr>
              <a:lnSpc>
                <a:spcPts val="6300"/>
              </a:lnSpc>
              <a:defRPr sz="6600" baseline="0">
                <a:solidFill>
                  <a:schemeClr val="bg1"/>
                </a:solidFill>
              </a:defRPr>
            </a:lvl1pPr>
          </a:lstStyle>
          <a:p>
            <a:r>
              <a:rPr lang="en-US" dirty="0"/>
              <a:t>Large text impact slide </a:t>
            </a:r>
            <a:br>
              <a:rPr lang="en-US" dirty="0"/>
            </a:br>
            <a:r>
              <a:rPr lang="en-US" dirty="0"/>
              <a:t>66pt Arial bold</a:t>
            </a:r>
            <a:br>
              <a:rPr lang="en-US" dirty="0"/>
            </a:br>
            <a:endParaRPr lang="en-US" dirty="0"/>
          </a:p>
        </p:txBody>
      </p:sp>
    </p:spTree>
    <p:extLst>
      <p:ext uri="{BB962C8B-B14F-4D97-AF65-F5344CB8AC3E}">
        <p14:creationId xmlns:p14="http://schemas.microsoft.com/office/powerpoint/2010/main" val="3931509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8873" y="1408176"/>
            <a:ext cx="5980176" cy="960120"/>
          </a:xfrm>
          <a:prstGeom prst="rect">
            <a:avLst/>
          </a:prstGeom>
        </p:spPr>
        <p:txBody>
          <a:bodyPr vert="horz" lIns="0" tIns="0" rIns="0" bIns="0" rtlCol="0" anchor="t" anchorCtr="0">
            <a:normAutofit/>
          </a:bodyPr>
          <a:lstStyle/>
          <a:p>
            <a:r>
              <a:rPr lang="en-US" dirty="0"/>
              <a:t>Headline 30/31</a:t>
            </a:r>
            <a:br>
              <a:rPr lang="en-US" dirty="0"/>
            </a:br>
            <a:r>
              <a:rPr lang="en-US" dirty="0"/>
              <a:t>Arial bold</a:t>
            </a:r>
          </a:p>
        </p:txBody>
      </p:sp>
      <p:sp>
        <p:nvSpPr>
          <p:cNvPr id="3" name="Text Placeholder 2"/>
          <p:cNvSpPr>
            <a:spLocks noGrp="1"/>
          </p:cNvSpPr>
          <p:nvPr>
            <p:ph type="body" idx="1"/>
          </p:nvPr>
        </p:nvSpPr>
        <p:spPr>
          <a:xfrm>
            <a:off x="685800" y="2487168"/>
            <a:ext cx="7022592" cy="2724912"/>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p:txBody>
      </p:sp>
      <p:pic>
        <p:nvPicPr>
          <p:cNvPr id="7" name="Picture 6"/>
          <p:cNvPicPr>
            <a:picLocks noChangeAspect="1"/>
          </p:cNvPicPr>
          <p:nvPr/>
        </p:nvPicPr>
        <p:blipFill rotWithShape="1">
          <a:blip r:embed="rId32" cstate="print">
            <a:extLst>
              <a:ext uri="{28A0092B-C50C-407E-A947-70E740481C1C}">
                <a14:useLocalDpi xmlns:a14="http://schemas.microsoft.com/office/drawing/2010/main" val="0"/>
              </a:ext>
            </a:extLst>
          </a:blip>
          <a:srcRect r="77130" b="10353"/>
          <a:stretch/>
        </p:blipFill>
        <p:spPr>
          <a:xfrm>
            <a:off x="278366" y="456798"/>
            <a:ext cx="373567" cy="339070"/>
          </a:xfrm>
          <a:prstGeom prst="rect">
            <a:avLst/>
          </a:prstGeom>
        </p:spPr>
      </p:pic>
      <p:sp>
        <p:nvSpPr>
          <p:cNvPr id="8" name="object 4"/>
          <p:cNvSpPr txBox="1"/>
          <p:nvPr/>
        </p:nvSpPr>
        <p:spPr>
          <a:xfrm>
            <a:off x="7289210" y="583570"/>
            <a:ext cx="1586865" cy="135935"/>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sz="800" spc="15" dirty="0">
                <a:solidFill>
                  <a:srgbClr val="636466"/>
                </a:solidFill>
                <a:latin typeface="Arial" panose="020B0604020202020204" pitchFamily="34" charset="0"/>
                <a:cs typeface="Arial" panose="020B0604020202020204" pitchFamily="34" charset="0"/>
              </a:rPr>
              <a:t>SECURIA</a:t>
            </a:r>
            <a:r>
              <a:rPr sz="800" dirty="0">
                <a:solidFill>
                  <a:srgbClr val="636466"/>
                </a:solidFill>
                <a:latin typeface="Arial" panose="020B0604020202020204" pitchFamily="34" charset="0"/>
                <a:cs typeface="Arial" panose="020B0604020202020204" pitchFamily="34" charset="0"/>
              </a:rPr>
              <a:t>N</a:t>
            </a:r>
            <a:r>
              <a:rPr sz="800" spc="40" dirty="0">
                <a:solidFill>
                  <a:srgbClr val="636466"/>
                </a:solidFill>
                <a:latin typeface="Arial" panose="020B0604020202020204" pitchFamily="34" charset="0"/>
                <a:cs typeface="Arial" panose="020B0604020202020204" pitchFamily="34" charset="0"/>
              </a:rPr>
              <a:t> </a:t>
            </a:r>
            <a:r>
              <a:rPr sz="800" spc="15" dirty="0">
                <a:solidFill>
                  <a:srgbClr val="636466"/>
                </a:solidFill>
                <a:latin typeface="Arial" panose="020B0604020202020204" pitchFamily="34" charset="0"/>
                <a:cs typeface="Arial" panose="020B0604020202020204" pitchFamily="34" charset="0"/>
              </a:rPr>
              <a:t>FINANCIA</a:t>
            </a:r>
            <a:r>
              <a:rPr sz="800" dirty="0">
                <a:solidFill>
                  <a:srgbClr val="636466"/>
                </a:solidFill>
                <a:latin typeface="Arial" panose="020B0604020202020204" pitchFamily="34" charset="0"/>
                <a:cs typeface="Arial" panose="020B0604020202020204" pitchFamily="34" charset="0"/>
              </a:rPr>
              <a:t>L   </a:t>
            </a:r>
            <a:r>
              <a:rPr sz="800" spc="75" dirty="0">
                <a:solidFill>
                  <a:srgbClr val="636466"/>
                </a:solidFill>
                <a:latin typeface="Arial" panose="020B0604020202020204" pitchFamily="34" charset="0"/>
                <a:cs typeface="Arial" panose="020B0604020202020204" pitchFamily="34" charset="0"/>
              </a:rPr>
              <a:t> </a:t>
            </a:r>
            <a:r>
              <a:rPr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t>‹#›</a:t>
            </a:fld>
            <a:endParaRPr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56510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Lst>
  <p:txStyles>
    <p:titleStyle>
      <a:lvl1pPr algn="l" defTabSz="914400" rtl="0" eaLnBrk="1" latinLnBrk="0" hangingPunct="1">
        <a:lnSpc>
          <a:spcPts val="3100"/>
        </a:lnSpc>
        <a:spcBef>
          <a:spcPct val="0"/>
        </a:spcBef>
        <a:buNone/>
        <a:defRPr sz="3000" b="1" kern="1200" baseline="0">
          <a:solidFill>
            <a:schemeClr val="accent1"/>
          </a:solidFill>
          <a:latin typeface="+mj-lt"/>
          <a:ea typeface="+mj-ea"/>
          <a:cs typeface="+mj-cs"/>
        </a:defRPr>
      </a:lvl1pPr>
    </p:titleStyle>
    <p:body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pos="192">
          <p15:clr>
            <a:srgbClr val="F26B43"/>
          </p15:clr>
        </p15:guide>
        <p15:guide id="15" pos="432">
          <p15:clr>
            <a:srgbClr val="F26B43"/>
          </p15:clr>
        </p15:guide>
        <p15:guide id="16" pos="768">
          <p15:clr>
            <a:srgbClr val="F26B43"/>
          </p15:clr>
        </p15:guide>
        <p15:guide id="17" pos="840">
          <p15:clr>
            <a:srgbClr val="F26B43"/>
          </p15:clr>
        </p15:guide>
        <p15:guide id="18" pos="1200">
          <p15:clr>
            <a:srgbClr val="F26B43"/>
          </p15:clr>
        </p15:guide>
        <p15:guide id="19" pos="1248">
          <p15:clr>
            <a:srgbClr val="F26B43"/>
          </p15:clr>
        </p15:guide>
        <p15:guide id="20" pos="1608">
          <p15:clr>
            <a:srgbClr val="F26B43"/>
          </p15:clr>
        </p15:guide>
        <p15:guide id="21" pos="1656">
          <p15:clr>
            <a:srgbClr val="F26B43"/>
          </p15:clr>
        </p15:guide>
        <p15:guide id="22" pos="2016">
          <p15:clr>
            <a:srgbClr val="F26B43"/>
          </p15:clr>
        </p15:guide>
        <p15:guide id="23" pos="2424">
          <p15:clr>
            <a:srgbClr val="F26B43"/>
          </p15:clr>
        </p15:guide>
        <p15:guide id="24" pos="2496">
          <p15:clr>
            <a:srgbClr val="F26B43"/>
          </p15:clr>
        </p15:guide>
        <p15:guide id="25" pos="2832">
          <p15:clr>
            <a:srgbClr val="F26B43"/>
          </p15:clr>
        </p15:guide>
        <p15:guide id="26" pos="2904">
          <p15:clr>
            <a:srgbClr val="F26B43"/>
          </p15:clr>
        </p15:guide>
        <p15:guide id="27" pos="3264">
          <p15:clr>
            <a:srgbClr val="F26B43"/>
          </p15:clr>
        </p15:guide>
        <p15:guide id="28" pos="3312">
          <p15:clr>
            <a:srgbClr val="F26B43"/>
          </p15:clr>
        </p15:guide>
        <p15:guide id="29" pos="3672">
          <p15:clr>
            <a:srgbClr val="F26B43"/>
          </p15:clr>
        </p15:guide>
        <p15:guide id="30" pos="3720">
          <p15:clr>
            <a:srgbClr val="F26B43"/>
          </p15:clr>
        </p15:guide>
        <p15:guide id="31" pos="4080">
          <p15:clr>
            <a:srgbClr val="F26B43"/>
          </p15:clr>
        </p15:guide>
        <p15:guide id="32" pos="4152">
          <p15:clr>
            <a:srgbClr val="F26B43"/>
          </p15:clr>
        </p15:guide>
        <p15:guide id="33" pos="4488">
          <p15:clr>
            <a:srgbClr val="F26B43"/>
          </p15:clr>
        </p15:guide>
        <p15:guide id="34" pos="4560">
          <p15:clr>
            <a:srgbClr val="F26B43"/>
          </p15:clr>
        </p15:guide>
        <p15:guide id="35" pos="4920">
          <p15:clr>
            <a:srgbClr val="F26B43"/>
          </p15:clr>
        </p15:guide>
        <p15:guide id="36" pos="4968">
          <p15:clr>
            <a:srgbClr val="F26B43"/>
          </p15:clr>
        </p15:guide>
        <p15:guide id="37" pos="5328">
          <p15:clr>
            <a:srgbClr val="F26B43"/>
          </p15:clr>
        </p15:guide>
        <p15:guide id="38" pos="5568">
          <p15:clr>
            <a:srgbClr val="F26B43"/>
          </p15:clr>
        </p15:guide>
        <p15:guide id="39" pos="5616">
          <p15:clr>
            <a:srgbClr val="F26B43"/>
          </p15:clr>
        </p15:guide>
        <p15:guide id="40" pos="5760">
          <p15:clr>
            <a:srgbClr val="F26B43"/>
          </p15:clr>
        </p15:guide>
        <p15:guide id="41" pos="2064">
          <p15:clr>
            <a:srgbClr val="F26B43"/>
          </p15:clr>
        </p15:guide>
        <p15:guide id="42" orient="horz" userDrawn="1">
          <p15:clr>
            <a:srgbClr val="F26B43"/>
          </p15:clr>
        </p15:guide>
        <p15:guide id="43" userDrawn="1">
          <p15:clr>
            <a:srgbClr val="F26B43"/>
          </p15:clr>
        </p15:guide>
        <p15:guide id="44" orient="horz" pos="144" userDrawn="1">
          <p15:clr>
            <a:srgbClr val="F26B43"/>
          </p15:clr>
        </p15:guide>
        <p15:guide id="45" orient="horz" pos="240" userDrawn="1">
          <p15:clr>
            <a:srgbClr val="F26B43"/>
          </p15:clr>
        </p15:guide>
        <p15:guide id="46" orient="horz" pos="816" userDrawn="1">
          <p15:clr>
            <a:srgbClr val="F26B43"/>
          </p15:clr>
        </p15:guide>
        <p15:guide id="47" orient="horz" pos="1488" userDrawn="1">
          <p15:clr>
            <a:srgbClr val="F26B43"/>
          </p15:clr>
        </p15:guide>
        <p15:guide id="48" orient="horz" pos="2160" userDrawn="1">
          <p15:clr>
            <a:srgbClr val="F26B43"/>
          </p15:clr>
        </p15:guide>
        <p15:guide id="49" orient="horz" pos="2832" userDrawn="1">
          <p15:clr>
            <a:srgbClr val="F26B43"/>
          </p15:clr>
        </p15:guide>
        <p15:guide id="50" orient="horz" pos="3480" userDrawn="1">
          <p15:clr>
            <a:srgbClr val="F26B43"/>
          </p15:clr>
        </p15:guide>
        <p15:guide id="51" orient="horz" pos="4032" userDrawn="1">
          <p15:clr>
            <a:srgbClr val="F26B43"/>
          </p15:clr>
        </p15:guide>
        <p15:guide id="52" orient="horz" pos="4152" userDrawn="1">
          <p15:clr>
            <a:srgbClr val="F26B43"/>
          </p15:clr>
        </p15:guide>
        <p15:guide id="53" orient="horz" pos="4296" userDrawn="1">
          <p15:clr>
            <a:srgbClr val="F26B43"/>
          </p15:clr>
        </p15:guide>
        <p15:guide id="54" pos="108" userDrawn="1">
          <p15:clr>
            <a:srgbClr val="F26B43"/>
          </p15:clr>
        </p15:guide>
        <p15:guide id="55" pos="144" userDrawn="1">
          <p15:clr>
            <a:srgbClr val="F26B43"/>
          </p15:clr>
        </p15:guide>
        <p15:guide id="56" pos="324" userDrawn="1">
          <p15:clr>
            <a:srgbClr val="F26B43"/>
          </p15:clr>
        </p15:guide>
        <p15:guide id="57" pos="576" userDrawn="1">
          <p15:clr>
            <a:srgbClr val="F26B43"/>
          </p15:clr>
        </p15:guide>
        <p15:guide id="58" pos="630" userDrawn="1">
          <p15:clr>
            <a:srgbClr val="F26B43"/>
          </p15:clr>
        </p15:guide>
        <p15:guide id="59" pos="900" userDrawn="1">
          <p15:clr>
            <a:srgbClr val="F26B43"/>
          </p15:clr>
        </p15:guide>
        <p15:guide id="60" pos="936" userDrawn="1">
          <p15:clr>
            <a:srgbClr val="F26B43"/>
          </p15:clr>
        </p15:guide>
        <p15:guide id="61" pos="1206" userDrawn="1">
          <p15:clr>
            <a:srgbClr val="F26B43"/>
          </p15:clr>
        </p15:guide>
        <p15:guide id="62" pos="1242" userDrawn="1">
          <p15:clr>
            <a:srgbClr val="F26B43"/>
          </p15:clr>
        </p15:guide>
        <p15:guide id="63" pos="1512" userDrawn="1">
          <p15:clr>
            <a:srgbClr val="F26B43"/>
          </p15:clr>
        </p15:guide>
        <p15:guide id="64" pos="1818" userDrawn="1">
          <p15:clr>
            <a:srgbClr val="F26B43"/>
          </p15:clr>
        </p15:guide>
        <p15:guide id="65" pos="1872" userDrawn="1">
          <p15:clr>
            <a:srgbClr val="F26B43"/>
          </p15:clr>
        </p15:guide>
        <p15:guide id="66" pos="2124" userDrawn="1">
          <p15:clr>
            <a:srgbClr val="F26B43"/>
          </p15:clr>
        </p15:guide>
        <p15:guide id="67" pos="2178" userDrawn="1">
          <p15:clr>
            <a:srgbClr val="F26B43"/>
          </p15:clr>
        </p15:guide>
        <p15:guide id="68" pos="2448" userDrawn="1">
          <p15:clr>
            <a:srgbClr val="F26B43"/>
          </p15:clr>
        </p15:guide>
        <p15:guide id="69" pos="2484" userDrawn="1">
          <p15:clr>
            <a:srgbClr val="F26B43"/>
          </p15:clr>
        </p15:guide>
        <p15:guide id="70" pos="2754" userDrawn="1">
          <p15:clr>
            <a:srgbClr val="F26B43"/>
          </p15:clr>
        </p15:guide>
        <p15:guide id="71" pos="2790" userDrawn="1">
          <p15:clr>
            <a:srgbClr val="F26B43"/>
          </p15:clr>
        </p15:guide>
        <p15:guide id="72" pos="3060" userDrawn="1">
          <p15:clr>
            <a:srgbClr val="F26B43"/>
          </p15:clr>
        </p15:guide>
        <p15:guide id="73" pos="3114" userDrawn="1">
          <p15:clr>
            <a:srgbClr val="F26B43"/>
          </p15:clr>
        </p15:guide>
        <p15:guide id="74" pos="3366" userDrawn="1">
          <p15:clr>
            <a:srgbClr val="F26B43"/>
          </p15:clr>
        </p15:guide>
        <p15:guide id="75" pos="3420" userDrawn="1">
          <p15:clr>
            <a:srgbClr val="F26B43"/>
          </p15:clr>
        </p15:guide>
        <p15:guide id="76" pos="3690" userDrawn="1">
          <p15:clr>
            <a:srgbClr val="F26B43"/>
          </p15:clr>
        </p15:guide>
        <p15:guide id="77" pos="3726" userDrawn="1">
          <p15:clr>
            <a:srgbClr val="F26B43"/>
          </p15:clr>
        </p15:guide>
        <p15:guide id="78" pos="3996" userDrawn="1">
          <p15:clr>
            <a:srgbClr val="F26B43"/>
          </p15:clr>
        </p15:guide>
        <p15:guide id="79" pos="4176" userDrawn="1">
          <p15:clr>
            <a:srgbClr val="F26B43"/>
          </p15:clr>
        </p15:guide>
        <p15:guide id="80" pos="4212" userDrawn="1">
          <p15:clr>
            <a:srgbClr val="F26B43"/>
          </p15:clr>
        </p15:guide>
        <p15:guide id="81" pos="4320" userDrawn="1">
          <p15:clr>
            <a:srgbClr val="F26B43"/>
          </p15:clr>
        </p15:guide>
        <p15:guide id="82" pos="15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9.emf"/><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2B340A-9F0A-47FE-8019-A37C194F4CF6}"/>
              </a:ext>
            </a:extLst>
          </p:cNvPr>
          <p:cNvSpPr>
            <a:spLocks noGrp="1"/>
          </p:cNvSpPr>
          <p:nvPr>
            <p:ph type="ctrTitle"/>
          </p:nvPr>
        </p:nvSpPr>
        <p:spPr/>
        <p:txBody>
          <a:bodyPr/>
          <a:lstStyle/>
          <a:p>
            <a:r>
              <a:rPr lang="en-US" dirty="0"/>
              <a:t>Keeping the family farm in the family</a:t>
            </a:r>
          </a:p>
        </p:txBody>
      </p:sp>
      <p:sp>
        <p:nvSpPr>
          <p:cNvPr id="5" name="Subtitle 4">
            <a:extLst>
              <a:ext uri="{FF2B5EF4-FFF2-40B4-BE49-F238E27FC236}">
                <a16:creationId xmlns:a16="http://schemas.microsoft.com/office/drawing/2014/main" id="{864CC9F7-EBD5-418A-8719-BB62C1A5730B}"/>
              </a:ext>
            </a:extLst>
          </p:cNvPr>
          <p:cNvSpPr>
            <a:spLocks noGrp="1"/>
          </p:cNvSpPr>
          <p:nvPr>
            <p:ph type="subTitle" idx="1"/>
          </p:nvPr>
        </p:nvSpPr>
        <p:spPr/>
        <p:txBody>
          <a:bodyPr/>
          <a:lstStyle/>
          <a:p>
            <a:r>
              <a:rPr lang="en-US" dirty="0"/>
              <a:t>Identifying the right strategies for your business now — and for the future</a:t>
            </a:r>
          </a:p>
        </p:txBody>
      </p:sp>
      <p:sp>
        <p:nvSpPr>
          <p:cNvPr id="6" name="Content Placeholder 5">
            <a:extLst>
              <a:ext uri="{FF2B5EF4-FFF2-40B4-BE49-F238E27FC236}">
                <a16:creationId xmlns:a16="http://schemas.microsoft.com/office/drawing/2014/main" id="{D80E6611-C185-435B-B71E-BFD4ECB0454E}"/>
              </a:ext>
            </a:extLst>
          </p:cNvPr>
          <p:cNvSpPr>
            <a:spLocks noGrp="1"/>
          </p:cNvSpPr>
          <p:nvPr>
            <p:ph sz="quarter" idx="10"/>
          </p:nvPr>
        </p:nvSpPr>
        <p:spPr/>
        <p:txBody>
          <a:bodyPr/>
          <a:lstStyle/>
          <a:p>
            <a:endParaRPr lang="en-US"/>
          </a:p>
        </p:txBody>
      </p:sp>
      <p:sp>
        <p:nvSpPr>
          <p:cNvPr id="7" name="Text Placeholder 6">
            <a:extLst>
              <a:ext uri="{FF2B5EF4-FFF2-40B4-BE49-F238E27FC236}">
                <a16:creationId xmlns:a16="http://schemas.microsoft.com/office/drawing/2014/main" id="{AF65CB85-6562-469B-8A3C-40966B137C90}"/>
              </a:ext>
            </a:extLst>
          </p:cNvPr>
          <p:cNvSpPr>
            <a:spLocks noGrp="1"/>
          </p:cNvSpPr>
          <p:nvPr>
            <p:ph type="body" sz="quarter" idx="11"/>
          </p:nvPr>
        </p:nvSpPr>
        <p:spPr/>
        <p:txBody>
          <a:bodyPr/>
          <a:lstStyle/>
          <a:p>
            <a:endParaRPr lang="en-US"/>
          </a:p>
        </p:txBody>
      </p:sp>
      <p:sp>
        <p:nvSpPr>
          <p:cNvPr id="8" name="Content Placeholder 7">
            <a:extLst>
              <a:ext uri="{FF2B5EF4-FFF2-40B4-BE49-F238E27FC236}">
                <a16:creationId xmlns:a16="http://schemas.microsoft.com/office/drawing/2014/main" id="{031CC498-0E92-40D5-974F-CB726386171A}"/>
              </a:ext>
            </a:extLst>
          </p:cNvPr>
          <p:cNvSpPr>
            <a:spLocks noGrp="1"/>
          </p:cNvSpPr>
          <p:nvPr>
            <p:ph sz="quarter" idx="12"/>
          </p:nvPr>
        </p:nvSpPr>
        <p:spPr/>
        <p:txBody>
          <a:bodyPr/>
          <a:lstStyle/>
          <a:p>
            <a:endParaRPr lang="en-US"/>
          </a:p>
        </p:txBody>
      </p:sp>
      <p:sp>
        <p:nvSpPr>
          <p:cNvPr id="9" name="Text Placeholder 8">
            <a:extLst>
              <a:ext uri="{FF2B5EF4-FFF2-40B4-BE49-F238E27FC236}">
                <a16:creationId xmlns:a16="http://schemas.microsoft.com/office/drawing/2014/main" id="{4DFFA520-6C80-445E-A617-9401EC4D959C}"/>
              </a:ext>
            </a:extLst>
          </p:cNvPr>
          <p:cNvSpPr>
            <a:spLocks noGrp="1"/>
          </p:cNvSpPr>
          <p:nvPr>
            <p:ph type="body" sz="quarter" idx="13"/>
          </p:nvPr>
        </p:nvSpPr>
        <p:spPr/>
        <p:txBody>
          <a:bodyPr/>
          <a:lstStyle/>
          <a:p>
            <a:endParaRPr lang="en-US"/>
          </a:p>
        </p:txBody>
      </p:sp>
      <p:sp>
        <p:nvSpPr>
          <p:cNvPr id="10" name="Content Placeholder 9">
            <a:extLst>
              <a:ext uri="{FF2B5EF4-FFF2-40B4-BE49-F238E27FC236}">
                <a16:creationId xmlns:a16="http://schemas.microsoft.com/office/drawing/2014/main" id="{03011890-349B-459C-9235-F03EF7044EA8}"/>
              </a:ext>
            </a:extLst>
          </p:cNvPr>
          <p:cNvSpPr>
            <a:spLocks noGrp="1"/>
          </p:cNvSpPr>
          <p:nvPr>
            <p:ph sz="quarter" idx="14"/>
          </p:nvPr>
        </p:nvSpPr>
        <p:spPr/>
        <p:txBody>
          <a:bodyPr/>
          <a:lstStyle/>
          <a:p>
            <a:endParaRPr lang="en-US"/>
          </a:p>
        </p:txBody>
      </p:sp>
      <p:sp>
        <p:nvSpPr>
          <p:cNvPr id="11" name="Text Placeholder 10">
            <a:extLst>
              <a:ext uri="{FF2B5EF4-FFF2-40B4-BE49-F238E27FC236}">
                <a16:creationId xmlns:a16="http://schemas.microsoft.com/office/drawing/2014/main" id="{C244EA1C-2E5E-4E13-B3B2-5399FC1867CA}"/>
              </a:ext>
            </a:extLst>
          </p:cNvPr>
          <p:cNvSpPr>
            <a:spLocks noGrp="1"/>
          </p:cNvSpPr>
          <p:nvPr>
            <p:ph type="body" sz="quarter" idx="15"/>
          </p:nvPr>
        </p:nvSpPr>
        <p:spPr/>
        <p:txBody>
          <a:bodyPr/>
          <a:lstStyle/>
          <a:p>
            <a:endParaRPr lang="en-US"/>
          </a:p>
        </p:txBody>
      </p:sp>
      <p:sp>
        <p:nvSpPr>
          <p:cNvPr id="12" name="Content Placeholder 11">
            <a:extLst>
              <a:ext uri="{FF2B5EF4-FFF2-40B4-BE49-F238E27FC236}">
                <a16:creationId xmlns:a16="http://schemas.microsoft.com/office/drawing/2014/main" id="{79DAC1C0-F18C-494D-9B8E-F862FA4376D1}"/>
              </a:ext>
            </a:extLst>
          </p:cNvPr>
          <p:cNvSpPr>
            <a:spLocks noGrp="1"/>
          </p:cNvSpPr>
          <p:nvPr>
            <p:ph sz="quarter" idx="16"/>
          </p:nvPr>
        </p:nvSpPr>
        <p:spPr/>
        <p:txBody>
          <a:bodyPr/>
          <a:lstStyle/>
          <a:p>
            <a:endParaRPr lang="en-US"/>
          </a:p>
        </p:txBody>
      </p:sp>
      <p:sp>
        <p:nvSpPr>
          <p:cNvPr id="13" name="TextBox 12">
            <a:extLst>
              <a:ext uri="{FF2B5EF4-FFF2-40B4-BE49-F238E27FC236}">
                <a16:creationId xmlns:a16="http://schemas.microsoft.com/office/drawing/2014/main" id="{9A82F3BC-791F-4C5E-A07D-F5E602D4D06E}"/>
              </a:ext>
            </a:extLst>
          </p:cNvPr>
          <p:cNvSpPr txBox="1"/>
          <p:nvPr/>
        </p:nvSpPr>
        <p:spPr>
          <a:xfrm>
            <a:off x="685800" y="6392174"/>
            <a:ext cx="6508630" cy="261610"/>
          </a:xfrm>
          <a:prstGeom prst="rect">
            <a:avLst/>
          </a:prstGeom>
          <a:noFill/>
        </p:spPr>
        <p:txBody>
          <a:bodyPr wrap="square" rtlCol="0">
            <a:spAutoFit/>
          </a:bodyPr>
          <a:lstStyle/>
          <a:p>
            <a:r>
              <a:rPr lang="en-US" sz="1100" dirty="0"/>
              <a:t>Insurance products issue by Minnesota Life Insurance Company | Securian Life Insurance Company</a:t>
            </a:r>
          </a:p>
        </p:txBody>
      </p:sp>
    </p:spTree>
    <p:extLst>
      <p:ext uri="{BB962C8B-B14F-4D97-AF65-F5344CB8AC3E}">
        <p14:creationId xmlns:p14="http://schemas.microsoft.com/office/powerpoint/2010/main" val="911432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3DD861B-15C3-4980-A4ED-48BD67A18E5F}"/>
              </a:ext>
            </a:extLst>
          </p:cNvPr>
          <p:cNvPicPr>
            <a:picLocks noGrp="1" noChangeAspect="1"/>
          </p:cNvPicPr>
          <p:nvPr>
            <p:ph type="pic" sz="quarter" idx="10"/>
          </p:nvPr>
        </p:nvPicPr>
        <p:blipFill rotWithShape="1">
          <a:blip r:embed="rId3"/>
          <a:srcRect t="14683" r="833" b="14683"/>
          <a:stretch/>
        </p:blipFill>
        <p:spPr>
          <a:xfrm>
            <a:off x="4664075" y="1408176"/>
            <a:ext cx="4156075" cy="1942416"/>
          </a:xfrm>
          <a:prstGeom prst="rect">
            <a:avLst/>
          </a:prstGeom>
        </p:spPr>
      </p:pic>
      <p:pic>
        <p:nvPicPr>
          <p:cNvPr id="11" name="Picture Placeholder 10">
            <a:extLst>
              <a:ext uri="{FF2B5EF4-FFF2-40B4-BE49-F238E27FC236}">
                <a16:creationId xmlns:a16="http://schemas.microsoft.com/office/drawing/2014/main" id="{409A4CBF-CA26-4B3A-9CEB-E3DBACCBCCC3}"/>
              </a:ext>
            </a:extLst>
          </p:cNvPr>
          <p:cNvPicPr>
            <a:picLocks noGrp="1" noChangeAspect="1"/>
          </p:cNvPicPr>
          <p:nvPr>
            <p:ph type="pic" sz="quarter" idx="12"/>
          </p:nvPr>
        </p:nvPicPr>
        <p:blipFill>
          <a:blip r:embed="rId4"/>
          <a:srcRect l="2741" r="2741"/>
          <a:stretch>
            <a:fillRect/>
          </a:stretch>
        </p:blipFill>
        <p:spPr>
          <a:prstGeom prst="rect">
            <a:avLst/>
          </a:prstGeom>
        </p:spPr>
      </p:pic>
      <p:pic>
        <p:nvPicPr>
          <p:cNvPr id="15" name="Picture Placeholder 14">
            <a:extLst>
              <a:ext uri="{FF2B5EF4-FFF2-40B4-BE49-F238E27FC236}">
                <a16:creationId xmlns:a16="http://schemas.microsoft.com/office/drawing/2014/main" id="{1AC3CD22-E61F-497B-951E-9D5C2514CF33}"/>
              </a:ext>
            </a:extLst>
          </p:cNvPr>
          <p:cNvPicPr>
            <a:picLocks noGrp="1" noChangeAspect="1"/>
          </p:cNvPicPr>
          <p:nvPr>
            <p:ph type="pic" sz="quarter" idx="13"/>
          </p:nvPr>
        </p:nvPicPr>
        <p:blipFill>
          <a:blip r:embed="rId5"/>
          <a:srcRect l="9413" r="9413"/>
          <a:stretch>
            <a:fillRect/>
          </a:stretch>
        </p:blipFill>
        <p:spPr>
          <a:prstGeom prst="rect">
            <a:avLst/>
          </a:prstGeom>
        </p:spPr>
      </p:pic>
      <p:sp>
        <p:nvSpPr>
          <p:cNvPr id="4" name="Title 3">
            <a:extLst>
              <a:ext uri="{FF2B5EF4-FFF2-40B4-BE49-F238E27FC236}">
                <a16:creationId xmlns:a16="http://schemas.microsoft.com/office/drawing/2014/main" id="{61A900F3-0C48-4A64-99A3-DBB5A18B57DC}"/>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C95A8C46-5EB0-4718-A5B7-1E4E7DFFB01F}"/>
              </a:ext>
            </a:extLst>
          </p:cNvPr>
          <p:cNvSpPr>
            <a:spLocks noGrp="1"/>
          </p:cNvSpPr>
          <p:nvPr>
            <p:ph idx="1"/>
          </p:nvPr>
        </p:nvSpPr>
        <p:spPr>
          <a:xfrm>
            <a:off x="696686" y="2472267"/>
            <a:ext cx="3783240" cy="4119033"/>
          </a:xfrm>
        </p:spPr>
        <p:txBody>
          <a:bodyPr/>
          <a:lstStyle/>
          <a:p>
            <a:r>
              <a:rPr lang="en-US" b="1" dirty="0">
                <a:solidFill>
                  <a:srgbClr val="95C93D"/>
                </a:solidFill>
                <a:latin typeface="HurmeGeometricSans4-Bold" panose="020B0800020000000000" pitchFamily="34" charset="0"/>
              </a:rPr>
              <a:t>At Securian Financial,</a:t>
            </a:r>
          </a:p>
          <a:p>
            <a:r>
              <a:rPr lang="en-US" b="1" dirty="0">
                <a:solidFill>
                  <a:srgbClr val="0AA147"/>
                </a:solidFill>
                <a:latin typeface="HurmeGeometricSans4-Bold" panose="020B0800020000000000" pitchFamily="34" charset="0"/>
              </a:rPr>
              <a:t>we’re here for family.</a:t>
            </a:r>
          </a:p>
          <a:p>
            <a:r>
              <a:rPr lang="en-US" b="1" dirty="0">
                <a:solidFill>
                  <a:srgbClr val="0C7B40"/>
                </a:solidFill>
                <a:latin typeface="HurmeGeometricSans4-Bold" panose="020B0800020000000000" pitchFamily="34" charset="0"/>
              </a:rPr>
              <a:t>And we’re here because of it.</a:t>
            </a:r>
          </a:p>
          <a:p>
            <a:pPr>
              <a:lnSpc>
                <a:spcPct val="100000"/>
              </a:lnSpc>
              <a:spcBef>
                <a:spcPts val="0"/>
              </a:spcBef>
            </a:pPr>
            <a:endParaRPr lang="en-US" sz="1400" dirty="0"/>
          </a:p>
          <a:p>
            <a:pPr>
              <a:lnSpc>
                <a:spcPct val="100000"/>
              </a:lnSpc>
              <a:spcBef>
                <a:spcPts val="0"/>
              </a:spcBef>
            </a:pPr>
            <a:r>
              <a:rPr lang="en-US" sz="1400" dirty="0"/>
              <a:t>Family doesn’t have to branch from your tree, but it always shares your roots. Roots woven by common understanding, shared values and mutual respect. Those who believe a rewarding life is really about being present in the here and now, and that your financial picture should support the everyday moments as much as the major milestones. That’s why our insurance, investment and retirement solutions give you the confidence to focus on what’s truly valuable: banking memories with those who matter most.</a:t>
            </a:r>
            <a:endParaRPr lang="en-US" sz="1400" dirty="0">
              <a:solidFill>
                <a:srgbClr val="0C7B40"/>
              </a:solidFill>
            </a:endParaRPr>
          </a:p>
        </p:txBody>
      </p:sp>
      <p:sp>
        <p:nvSpPr>
          <p:cNvPr id="17" name="Content Placeholder 16">
            <a:extLst>
              <a:ext uri="{FF2B5EF4-FFF2-40B4-BE49-F238E27FC236}">
                <a16:creationId xmlns:a16="http://schemas.microsoft.com/office/drawing/2014/main" id="{4E7AD619-0449-4FD5-B23A-0F59E34786F5}"/>
              </a:ext>
            </a:extLst>
          </p:cNvPr>
          <p:cNvSpPr>
            <a:spLocks noGrp="1"/>
          </p:cNvSpPr>
          <p:nvPr>
            <p:ph sz="quarter" idx="11"/>
          </p:nvPr>
        </p:nvSpPr>
        <p:spPr>
          <a:solidFill>
            <a:schemeClr val="accent1"/>
          </a:solidFill>
        </p:spPr>
        <p:txBody>
          <a:bodyPr/>
          <a:lstStyle/>
          <a:p>
            <a:endParaRPr lang="en-US"/>
          </a:p>
        </p:txBody>
      </p:sp>
    </p:spTree>
    <p:extLst>
      <p:ext uri="{BB962C8B-B14F-4D97-AF65-F5344CB8AC3E}">
        <p14:creationId xmlns:p14="http://schemas.microsoft.com/office/powerpoint/2010/main" val="2356100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73EC4CB-AA05-4A4D-8189-A33570194276}"/>
              </a:ext>
            </a:extLst>
          </p:cNvPr>
          <p:cNvSpPr>
            <a:spLocks noGrp="1"/>
          </p:cNvSpPr>
          <p:nvPr>
            <p:ph sz="quarter" idx="11"/>
          </p:nvPr>
        </p:nvSpPr>
        <p:spPr>
          <a:xfrm>
            <a:off x="0" y="1076447"/>
            <a:ext cx="7886700" cy="4448054"/>
          </a:xfrm>
        </p:spPr>
        <p:txBody>
          <a:bodyPr/>
          <a:lstStyle/>
          <a:p>
            <a:r>
              <a:rPr lang="en-US" sz="1000" dirty="0"/>
              <a:t>Please keep in mind that the primary reason to purchase life insurance is for the death benefit. </a:t>
            </a:r>
          </a:p>
          <a:p>
            <a:r>
              <a:rPr lang="en-US" sz="1000" dirty="0"/>
              <a:t>Life insurance products contain charges, such as Cost of Insurance Charge, Cash Extra Charge, and Additional Agreements Charge (which we refer to as mortality charges), and Premium Charge, Monthly Policy Charge, Policy Issue Charge, Transaction Charge, Index Segment Charge, and Surrender Charge (which we refer to as expense charges). These charges may increase over time, and these policies may contain restrictions, such as surrender periods. Policyholders could lose money in these products. </a:t>
            </a:r>
          </a:p>
          <a:p>
            <a:r>
              <a:rPr lang="en-US" sz="1000" dirty="0"/>
              <a:t>Policy loans and withdrawals may create an  adverse  ax result in the event of a lapse or policy surrender, and will reduce both the surrender value and death benefit. Withdrawals may be subject to  taxation within the first 15 years of the contract. You should consult your tax advisor when considering taking a policy loan or withdrawal. </a:t>
            </a:r>
          </a:p>
          <a:p>
            <a:r>
              <a:rPr lang="en-US" sz="1000" dirty="0"/>
              <a:t>This information is a general discussion of the relevant federal tax laws provided to promote ideas that may benefit a taxpayer. It is not intended for, nor can it be used by any taxpayer for the purpose of avoiding federal tax penalties. Taxpayers should seek the advice of their own advisors regarding any tax and legal issues specific to their situation.</a:t>
            </a:r>
          </a:p>
          <a:p>
            <a:r>
              <a:rPr lang="en-US" sz="1000" dirty="0"/>
              <a:t>This is a general communication for informational and educational purposes. The information is not designed, or intended, to be applicable  to any person’s individual circumstances. It should not be considered investment advice, nor does it constitute a recommendation that anyone engage in (or refrain from) a particular course of action. If you are seeking investment advice or recommendations, please contact your financial professional.</a:t>
            </a:r>
          </a:p>
          <a:p>
            <a:r>
              <a:rPr lang="en-US" sz="1000" dirty="0"/>
              <a:t>Insurance products are issued by Minnesota Life Insurance Company in all states except New York. In New York, policies are issued by Securian Life  Insurance Company, a New York authorized insurer. Minnesota Life is not an authorized New York insurer and does not do insurance business in New York. Product availability and features may vary by state. Each insurer is solely responsible for the financial obligations under the policies or contracts it issues. </a:t>
            </a:r>
          </a:p>
          <a:p>
            <a:r>
              <a:rPr lang="en-US" sz="1000" dirty="0"/>
              <a:t>Securian Financial is the marketing name for Securian Financial Group, Inc., and its subsidiaries. Minnesota Life Insurance Company and Securian Life Insurance Company are subsidiaries of Securian Financial Group, Inc.</a:t>
            </a:r>
          </a:p>
        </p:txBody>
      </p:sp>
      <p:sp>
        <p:nvSpPr>
          <p:cNvPr id="10" name="TextBox 9">
            <a:extLst>
              <a:ext uri="{FF2B5EF4-FFF2-40B4-BE49-F238E27FC236}">
                <a16:creationId xmlns:a16="http://schemas.microsoft.com/office/drawing/2014/main" id="{0914F25A-F0F0-4736-81B3-7AFC2D560240}"/>
              </a:ext>
            </a:extLst>
          </p:cNvPr>
          <p:cNvSpPr txBox="1"/>
          <p:nvPr/>
        </p:nvSpPr>
        <p:spPr>
          <a:xfrm>
            <a:off x="0" y="5652542"/>
            <a:ext cx="5994400" cy="1205458"/>
          </a:xfrm>
          <a:prstGeom prst="rect">
            <a:avLst/>
          </a:prstGeom>
          <a:noFill/>
        </p:spPr>
        <p:txBody>
          <a:bodyPr wrap="square" lIns="685800" tIns="0" rIns="0" bIns="457200" rtlCol="0" anchor="b" anchorCtr="0">
            <a:spAutoFit/>
          </a:bodyPr>
          <a:lstStyle/>
          <a:p>
            <a:pPr lvl="0">
              <a:spcAft>
                <a:spcPts val="450"/>
              </a:spcAft>
            </a:pPr>
            <a:r>
              <a:rPr lang="en-US" sz="800" b="1" dirty="0">
                <a:solidFill>
                  <a:srgbClr val="0C7B40"/>
                </a:solidFill>
              </a:rPr>
              <a:t>securian.com</a:t>
            </a:r>
          </a:p>
          <a:p>
            <a:pPr lvl="0">
              <a:spcAft>
                <a:spcPts val="450"/>
              </a:spcAft>
            </a:pPr>
            <a:r>
              <a:rPr lang="en-US" sz="800" dirty="0"/>
              <a:t>400 Robert Street North, St. Paul, MN 55101-2098</a:t>
            </a:r>
            <a:br>
              <a:rPr lang="en-US" sz="800" dirty="0"/>
            </a:br>
            <a:r>
              <a:rPr lang="en-US" sz="800" dirty="0"/>
              <a:t>©2023 Securian Financial Group, Inc. All rights reserved.</a:t>
            </a:r>
          </a:p>
          <a:p>
            <a:pPr lvl="0"/>
            <a:r>
              <a:rPr lang="en-US" sz="800" dirty="0"/>
              <a:t>BOLDFARMPPT</a:t>
            </a:r>
          </a:p>
          <a:p>
            <a:pPr lvl="0"/>
            <a:r>
              <a:rPr lang="en-US" sz="800" dirty="0"/>
              <a:t>2664252   DOFU 1-2023</a:t>
            </a:r>
          </a:p>
        </p:txBody>
      </p:sp>
    </p:spTree>
    <p:extLst>
      <p:ext uri="{BB962C8B-B14F-4D97-AF65-F5344CB8AC3E}">
        <p14:creationId xmlns:p14="http://schemas.microsoft.com/office/powerpoint/2010/main" val="3160933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6FC28507-E29A-443A-B715-1C13DA0838D7}"/>
              </a:ext>
            </a:extLst>
          </p:cNvPr>
          <p:cNvSpPr>
            <a:spLocks noGrp="1"/>
          </p:cNvSpPr>
          <p:nvPr>
            <p:ph type="title"/>
          </p:nvPr>
        </p:nvSpPr>
        <p:spPr/>
        <p:txBody>
          <a:bodyPr/>
          <a:lstStyle/>
          <a:p>
            <a:r>
              <a:rPr lang="en-US" dirty="0"/>
              <a:t>Family farm strategy</a:t>
            </a:r>
          </a:p>
        </p:txBody>
      </p:sp>
      <p:sp>
        <p:nvSpPr>
          <p:cNvPr id="24" name="Content Placeholder 23">
            <a:extLst>
              <a:ext uri="{FF2B5EF4-FFF2-40B4-BE49-F238E27FC236}">
                <a16:creationId xmlns:a16="http://schemas.microsoft.com/office/drawing/2014/main" id="{CA1E49FD-7510-47A2-8D48-E1C84FA216AA}"/>
              </a:ext>
            </a:extLst>
          </p:cNvPr>
          <p:cNvSpPr>
            <a:spLocks noGrp="1"/>
          </p:cNvSpPr>
          <p:nvPr>
            <p:ph idx="1"/>
          </p:nvPr>
        </p:nvSpPr>
        <p:spPr/>
        <p:txBody>
          <a:bodyPr/>
          <a:lstStyle/>
          <a:p>
            <a:r>
              <a:rPr lang="en-US" dirty="0"/>
              <a:t>Keeping the family farm </a:t>
            </a:r>
            <a:br>
              <a:rPr lang="en-US" dirty="0"/>
            </a:br>
            <a:r>
              <a:rPr lang="en-US" dirty="0"/>
              <a:t>in the family</a:t>
            </a:r>
          </a:p>
        </p:txBody>
      </p:sp>
      <p:pic>
        <p:nvPicPr>
          <p:cNvPr id="5" name="Chart Placeholder 4">
            <a:extLst>
              <a:ext uri="{FF2B5EF4-FFF2-40B4-BE49-F238E27FC236}">
                <a16:creationId xmlns:a16="http://schemas.microsoft.com/office/drawing/2014/main" id="{FBD7787A-6C71-4F97-851F-6CCD52893A7C}"/>
              </a:ext>
            </a:extLst>
          </p:cNvPr>
          <p:cNvPicPr>
            <a:picLocks noGrp="1" noChangeAspect="1"/>
          </p:cNvPicPr>
          <p:nvPr>
            <p:ph type="chart" sz="quarter" idx="10"/>
          </p:nvPr>
        </p:nvPicPr>
        <p:blipFill>
          <a:blip r:embed="rId3"/>
          <a:stretch>
            <a:fillRect/>
          </a:stretch>
        </p:blipFill>
        <p:spPr>
          <a:xfrm>
            <a:off x="4618038" y="2568856"/>
            <a:ext cx="4305300" cy="2860114"/>
          </a:xfrm>
          <a:prstGeom prst="rect">
            <a:avLst/>
          </a:prstGeom>
        </p:spPr>
      </p:pic>
    </p:spTree>
    <p:extLst>
      <p:ext uri="{BB962C8B-B14F-4D97-AF65-F5344CB8AC3E}">
        <p14:creationId xmlns:p14="http://schemas.microsoft.com/office/powerpoint/2010/main" val="866075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24A1D1-8409-478E-AACB-1F25F91545E1}"/>
              </a:ext>
            </a:extLst>
          </p:cNvPr>
          <p:cNvSpPr>
            <a:spLocks noGrp="1"/>
          </p:cNvSpPr>
          <p:nvPr>
            <p:ph type="title"/>
          </p:nvPr>
        </p:nvSpPr>
        <p:spPr/>
        <p:txBody>
          <a:bodyPr/>
          <a:lstStyle/>
          <a:p>
            <a:r>
              <a:rPr lang="en-US" dirty="0"/>
              <a:t>What’s the future of your family farm?</a:t>
            </a:r>
          </a:p>
        </p:txBody>
      </p:sp>
      <p:sp>
        <p:nvSpPr>
          <p:cNvPr id="6" name="Content Placeholder 5">
            <a:extLst>
              <a:ext uri="{FF2B5EF4-FFF2-40B4-BE49-F238E27FC236}">
                <a16:creationId xmlns:a16="http://schemas.microsoft.com/office/drawing/2014/main" id="{6984A3F5-26C4-45F7-BFF4-268D2FB159CB}"/>
              </a:ext>
            </a:extLst>
          </p:cNvPr>
          <p:cNvSpPr>
            <a:spLocks noGrp="1"/>
          </p:cNvSpPr>
          <p:nvPr>
            <p:ph idx="1"/>
          </p:nvPr>
        </p:nvSpPr>
        <p:spPr/>
        <p:txBody>
          <a:bodyPr/>
          <a:lstStyle/>
          <a:p>
            <a:r>
              <a:rPr lang="en-US" dirty="0"/>
              <a:t>Step back or retire altogether?</a:t>
            </a:r>
          </a:p>
          <a:p>
            <a:r>
              <a:rPr lang="en-US" dirty="0"/>
              <a:t>Is most of your wealth tied up in the operation?</a:t>
            </a:r>
          </a:p>
          <a:p>
            <a:r>
              <a:rPr lang="en-US" dirty="0"/>
              <a:t>Who will take over?</a:t>
            </a:r>
          </a:p>
        </p:txBody>
      </p:sp>
    </p:spTree>
    <p:extLst>
      <p:ext uri="{BB962C8B-B14F-4D97-AF65-F5344CB8AC3E}">
        <p14:creationId xmlns:p14="http://schemas.microsoft.com/office/powerpoint/2010/main" val="2674987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1BA3-1664-4B86-82A9-3C2C4379AC28}"/>
              </a:ext>
            </a:extLst>
          </p:cNvPr>
          <p:cNvSpPr>
            <a:spLocks noGrp="1"/>
          </p:cNvSpPr>
          <p:nvPr>
            <p:ph type="title"/>
          </p:nvPr>
        </p:nvSpPr>
        <p:spPr/>
        <p:txBody>
          <a:bodyPr/>
          <a:lstStyle/>
          <a:p>
            <a:r>
              <a:rPr lang="en-US" dirty="0"/>
              <a:t>How the family farm strategy works</a:t>
            </a:r>
          </a:p>
        </p:txBody>
      </p:sp>
      <p:sp>
        <p:nvSpPr>
          <p:cNvPr id="3" name="Content Placeholder 2">
            <a:extLst>
              <a:ext uri="{FF2B5EF4-FFF2-40B4-BE49-F238E27FC236}">
                <a16:creationId xmlns:a16="http://schemas.microsoft.com/office/drawing/2014/main" id="{317F3C0D-1CEB-4630-BD7E-3A4760167A89}"/>
              </a:ext>
            </a:extLst>
          </p:cNvPr>
          <p:cNvSpPr>
            <a:spLocks noGrp="1"/>
          </p:cNvSpPr>
          <p:nvPr>
            <p:ph idx="1"/>
          </p:nvPr>
        </p:nvSpPr>
        <p:spPr/>
        <p:txBody>
          <a:bodyPr/>
          <a:lstStyle/>
          <a:p>
            <a:r>
              <a:rPr lang="en-US" dirty="0"/>
              <a:t>Wide range of goals and strategies</a:t>
            </a:r>
          </a:p>
          <a:p>
            <a:r>
              <a:rPr lang="en-US" dirty="0"/>
              <a:t>Starts with your current state of affairs</a:t>
            </a:r>
          </a:p>
          <a:p>
            <a:r>
              <a:rPr lang="en-US" dirty="0"/>
              <a:t>Personalized based on the priorities you identify</a:t>
            </a:r>
          </a:p>
        </p:txBody>
      </p:sp>
    </p:spTree>
    <p:extLst>
      <p:ext uri="{BB962C8B-B14F-4D97-AF65-F5344CB8AC3E}">
        <p14:creationId xmlns:p14="http://schemas.microsoft.com/office/powerpoint/2010/main" val="3705233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9736-473B-45AA-9F44-DCD67F451F9F}"/>
              </a:ext>
            </a:extLst>
          </p:cNvPr>
          <p:cNvSpPr>
            <a:spLocks noGrp="1"/>
          </p:cNvSpPr>
          <p:nvPr>
            <p:ph type="title"/>
          </p:nvPr>
        </p:nvSpPr>
        <p:spPr/>
        <p:txBody>
          <a:bodyPr/>
          <a:lstStyle/>
          <a:p>
            <a:r>
              <a:rPr lang="en-US" dirty="0"/>
              <a:t>Who is impacted by my decisions?</a:t>
            </a:r>
          </a:p>
        </p:txBody>
      </p:sp>
      <p:pic>
        <p:nvPicPr>
          <p:cNvPr id="4" name="Content Placeholder 3">
            <a:extLst>
              <a:ext uri="{FF2B5EF4-FFF2-40B4-BE49-F238E27FC236}">
                <a16:creationId xmlns:a16="http://schemas.microsoft.com/office/drawing/2014/main" id="{85E259DD-AEFB-4D89-ADAC-48A736DFD26B}"/>
              </a:ext>
            </a:extLst>
          </p:cNvPr>
          <p:cNvPicPr>
            <a:picLocks noGrp="1" noChangeAspect="1"/>
          </p:cNvPicPr>
          <p:nvPr>
            <p:ph idx="1"/>
          </p:nvPr>
        </p:nvPicPr>
        <p:blipFill>
          <a:blip r:embed="rId3"/>
          <a:stretch>
            <a:fillRect/>
          </a:stretch>
        </p:blipFill>
        <p:spPr>
          <a:xfrm>
            <a:off x="1350712" y="2708733"/>
            <a:ext cx="6442576" cy="1440533"/>
          </a:xfrm>
          <a:prstGeom prst="rect">
            <a:avLst/>
          </a:prstGeom>
        </p:spPr>
      </p:pic>
    </p:spTree>
    <p:extLst>
      <p:ext uri="{BB962C8B-B14F-4D97-AF65-F5344CB8AC3E}">
        <p14:creationId xmlns:p14="http://schemas.microsoft.com/office/powerpoint/2010/main" val="147314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3CAD0-6129-4432-8731-0240C928F3A3}"/>
              </a:ext>
            </a:extLst>
          </p:cNvPr>
          <p:cNvSpPr>
            <a:spLocks noGrp="1"/>
          </p:cNvSpPr>
          <p:nvPr>
            <p:ph type="title"/>
          </p:nvPr>
        </p:nvSpPr>
        <p:spPr/>
        <p:txBody>
          <a:bodyPr/>
          <a:lstStyle/>
          <a:p>
            <a:r>
              <a:rPr lang="en-US" dirty="0"/>
              <a:t>Where do I start?</a:t>
            </a:r>
          </a:p>
        </p:txBody>
      </p:sp>
      <p:sp>
        <p:nvSpPr>
          <p:cNvPr id="5" name="Rectangle 4">
            <a:extLst>
              <a:ext uri="{FF2B5EF4-FFF2-40B4-BE49-F238E27FC236}">
                <a16:creationId xmlns:a16="http://schemas.microsoft.com/office/drawing/2014/main" id="{2D6E8848-5519-417C-83DC-447E6948DD36}"/>
              </a:ext>
            </a:extLst>
          </p:cNvPr>
          <p:cNvSpPr/>
          <p:nvPr/>
        </p:nvSpPr>
        <p:spPr>
          <a:xfrm>
            <a:off x="685800" y="2604304"/>
            <a:ext cx="3886200" cy="590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8">
            <a:extLst>
              <a:ext uri="{FF2B5EF4-FFF2-40B4-BE49-F238E27FC236}">
                <a16:creationId xmlns:a16="http://schemas.microsoft.com/office/drawing/2014/main" id="{0D968935-4D91-4F2E-994D-9C16351F4517}"/>
              </a:ext>
            </a:extLst>
          </p:cNvPr>
          <p:cNvPicPr>
            <a:picLocks noGrp="1" noChangeAspect="1"/>
          </p:cNvPicPr>
          <p:nvPr>
            <p:ph idx="1"/>
          </p:nvPr>
        </p:nvPicPr>
        <p:blipFill>
          <a:blip r:embed="rId3"/>
          <a:stretch>
            <a:fillRect/>
          </a:stretch>
        </p:blipFill>
        <p:spPr>
          <a:xfrm>
            <a:off x="685800" y="2362200"/>
            <a:ext cx="7772400" cy="3813228"/>
          </a:xfrm>
          <a:prstGeom prst="rect">
            <a:avLst/>
          </a:prstGeom>
        </p:spPr>
      </p:pic>
    </p:spTree>
    <p:extLst>
      <p:ext uri="{BB962C8B-B14F-4D97-AF65-F5344CB8AC3E}">
        <p14:creationId xmlns:p14="http://schemas.microsoft.com/office/powerpoint/2010/main" val="281948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46103-BACF-4901-9AD6-BAAFB9141750}"/>
              </a:ext>
            </a:extLst>
          </p:cNvPr>
          <p:cNvSpPr>
            <a:spLocks noGrp="1"/>
          </p:cNvSpPr>
          <p:nvPr>
            <p:ph type="title"/>
          </p:nvPr>
        </p:nvSpPr>
        <p:spPr/>
        <p:txBody>
          <a:bodyPr/>
          <a:lstStyle/>
          <a:p>
            <a:r>
              <a:rPr lang="en-US" dirty="0"/>
              <a:t>How do I manage family and farm business together?</a:t>
            </a:r>
          </a:p>
        </p:txBody>
      </p:sp>
      <p:pic>
        <p:nvPicPr>
          <p:cNvPr id="4" name="Content Placeholder 3">
            <a:extLst>
              <a:ext uri="{FF2B5EF4-FFF2-40B4-BE49-F238E27FC236}">
                <a16:creationId xmlns:a16="http://schemas.microsoft.com/office/drawing/2014/main" id="{BCB94016-F48A-4DBF-9395-9E78DE5E22AF}"/>
              </a:ext>
            </a:extLst>
          </p:cNvPr>
          <p:cNvPicPr>
            <a:picLocks noGrp="1" noChangeAspect="1"/>
          </p:cNvPicPr>
          <p:nvPr>
            <p:ph idx="1"/>
          </p:nvPr>
        </p:nvPicPr>
        <p:blipFill>
          <a:blip r:embed="rId3"/>
          <a:stretch>
            <a:fillRect/>
          </a:stretch>
        </p:blipFill>
        <p:spPr>
          <a:xfrm>
            <a:off x="685800" y="2508260"/>
            <a:ext cx="7772400" cy="2947660"/>
          </a:xfrm>
          <a:prstGeom prst="rect">
            <a:avLst/>
          </a:prstGeom>
        </p:spPr>
      </p:pic>
    </p:spTree>
    <p:extLst>
      <p:ext uri="{BB962C8B-B14F-4D97-AF65-F5344CB8AC3E}">
        <p14:creationId xmlns:p14="http://schemas.microsoft.com/office/powerpoint/2010/main" val="884540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156A0-CD52-453D-B9C7-9CC48096D85B}"/>
              </a:ext>
            </a:extLst>
          </p:cNvPr>
          <p:cNvSpPr>
            <a:spLocks noGrp="1"/>
          </p:cNvSpPr>
          <p:nvPr>
            <p:ph type="title"/>
          </p:nvPr>
        </p:nvSpPr>
        <p:spPr/>
        <p:txBody>
          <a:bodyPr/>
          <a:lstStyle/>
          <a:p>
            <a:r>
              <a:rPr lang="en-US" dirty="0"/>
              <a:t>What is my top priority?</a:t>
            </a:r>
          </a:p>
        </p:txBody>
      </p:sp>
      <p:pic>
        <p:nvPicPr>
          <p:cNvPr id="4" name="Content Placeholder 3">
            <a:extLst>
              <a:ext uri="{FF2B5EF4-FFF2-40B4-BE49-F238E27FC236}">
                <a16:creationId xmlns:a16="http://schemas.microsoft.com/office/drawing/2014/main" id="{4CCF89C5-1DB9-4A27-8035-D2EC93DF9AE9}"/>
              </a:ext>
            </a:extLst>
          </p:cNvPr>
          <p:cNvPicPr>
            <a:picLocks noGrp="1" noChangeAspect="1"/>
          </p:cNvPicPr>
          <p:nvPr>
            <p:ph idx="1"/>
          </p:nvPr>
        </p:nvPicPr>
        <p:blipFill>
          <a:blip r:embed="rId3"/>
          <a:stretch>
            <a:fillRect/>
          </a:stretch>
        </p:blipFill>
        <p:spPr>
          <a:xfrm>
            <a:off x="685800" y="2362200"/>
            <a:ext cx="7772400" cy="3813228"/>
          </a:xfrm>
          <a:prstGeom prst="rect">
            <a:avLst/>
          </a:prstGeom>
        </p:spPr>
      </p:pic>
    </p:spTree>
    <p:extLst>
      <p:ext uri="{BB962C8B-B14F-4D97-AF65-F5344CB8AC3E}">
        <p14:creationId xmlns:p14="http://schemas.microsoft.com/office/powerpoint/2010/main" val="1440138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864FF-6EF7-4A21-B407-FBC151EAD778}"/>
              </a:ext>
            </a:extLst>
          </p:cNvPr>
          <p:cNvSpPr>
            <a:spLocks noGrp="1"/>
          </p:cNvSpPr>
          <p:nvPr>
            <p:ph type="title"/>
          </p:nvPr>
        </p:nvSpPr>
        <p:spPr/>
        <p:txBody>
          <a:bodyPr/>
          <a:lstStyle/>
          <a:p>
            <a:r>
              <a:rPr lang="en-US" dirty="0"/>
              <a:t>What are your BOLD priorities?</a:t>
            </a:r>
          </a:p>
        </p:txBody>
      </p:sp>
      <p:sp>
        <p:nvSpPr>
          <p:cNvPr id="3" name="Content Placeholder 2">
            <a:extLst>
              <a:ext uri="{FF2B5EF4-FFF2-40B4-BE49-F238E27FC236}">
                <a16:creationId xmlns:a16="http://schemas.microsoft.com/office/drawing/2014/main" id="{1B9172CB-E256-4441-B958-F9696ECD05A8}"/>
              </a:ext>
            </a:extLst>
          </p:cNvPr>
          <p:cNvSpPr>
            <a:spLocks noGrp="1"/>
          </p:cNvSpPr>
          <p:nvPr>
            <p:ph idx="1"/>
          </p:nvPr>
        </p:nvSpPr>
        <p:spPr/>
        <p:txBody>
          <a:bodyPr/>
          <a:lstStyle/>
          <a:p>
            <a:r>
              <a:rPr lang="en-US" dirty="0"/>
              <a:t>Retirement/stepping back</a:t>
            </a:r>
          </a:p>
          <a:p>
            <a:r>
              <a:rPr lang="en-US" dirty="0"/>
              <a:t>Long-term care</a:t>
            </a:r>
          </a:p>
          <a:p>
            <a:r>
              <a:rPr lang="en-US" dirty="0"/>
              <a:t>Estate planning</a:t>
            </a:r>
          </a:p>
          <a:p>
            <a:r>
              <a:rPr lang="en-US" dirty="0"/>
              <a:t>Key person protection</a:t>
            </a:r>
          </a:p>
          <a:p>
            <a:r>
              <a:rPr lang="en-US" dirty="0"/>
              <a:t>Business succession</a:t>
            </a:r>
          </a:p>
        </p:txBody>
      </p:sp>
    </p:spTree>
    <p:extLst>
      <p:ext uri="{BB962C8B-B14F-4D97-AF65-F5344CB8AC3E}">
        <p14:creationId xmlns:p14="http://schemas.microsoft.com/office/powerpoint/2010/main" val="1034860084"/>
      </p:ext>
    </p:extLst>
  </p:cSld>
  <p:clrMapOvr>
    <a:masterClrMapping/>
  </p:clrMapOvr>
</p:sld>
</file>

<file path=ppt/theme/theme1.xml><?xml version="1.0" encoding="utf-8"?>
<a:theme xmlns:a="http://schemas.openxmlformats.org/drawingml/2006/main" name="sec-ppt-standard-14x3">
  <a:themeElements>
    <a:clrScheme name="Securian 2019">
      <a:dk1>
        <a:srgbClr val="58595B"/>
      </a:dk1>
      <a:lt1>
        <a:srgbClr val="FFFFFF"/>
      </a:lt1>
      <a:dk2>
        <a:srgbClr val="000000"/>
      </a:dk2>
      <a:lt2>
        <a:srgbClr val="FFFFFF"/>
      </a:lt2>
      <a:accent1>
        <a:srgbClr val="0AA147"/>
      </a:accent1>
      <a:accent2>
        <a:srgbClr val="95C93C"/>
      </a:accent2>
      <a:accent3>
        <a:srgbClr val="006DAF"/>
      </a:accent3>
      <a:accent4>
        <a:srgbClr val="56C3EA"/>
      </a:accent4>
      <a:accent5>
        <a:srgbClr val="284684"/>
      </a:accent5>
      <a:accent6>
        <a:srgbClr val="92949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F60590-67E6-44B5-8ADD-91E02ED4DE86}" vid="{AD9DDA66-AA7C-4B6B-BFA5-FCDB869018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sec-ppt-standard-14x3</Template>
  <TotalTime>230</TotalTime>
  <Words>1526</Words>
  <Application>Microsoft Office PowerPoint</Application>
  <PresentationFormat>On-screen Show (4:3)</PresentationFormat>
  <Paragraphs>106</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Courier New</vt:lpstr>
      <vt:lpstr>HurmeGeometricSans3-Regular</vt:lpstr>
      <vt:lpstr>HurmeGeometricSans4-Bold</vt:lpstr>
      <vt:lpstr>Times-Roman</vt:lpstr>
      <vt:lpstr>sec-ppt-standard-14x3</vt:lpstr>
      <vt:lpstr>Keeping the family farm in the family</vt:lpstr>
      <vt:lpstr>Family farm strategy</vt:lpstr>
      <vt:lpstr>What’s the future of your family farm?</vt:lpstr>
      <vt:lpstr>How the family farm strategy works</vt:lpstr>
      <vt:lpstr>Who is impacted by my decisions?</vt:lpstr>
      <vt:lpstr>Where do I start?</vt:lpstr>
      <vt:lpstr>How do I manage family and farm business together?</vt:lpstr>
      <vt:lpstr>What is my top priority?</vt:lpstr>
      <vt:lpstr>What are your BOLD priorities?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the family farm in the family</dc:title>
  <dc:creator>McManus, Mark W.</dc:creator>
  <cp:lastModifiedBy>Huberty, Douglas J.</cp:lastModifiedBy>
  <cp:revision>17</cp:revision>
  <dcterms:created xsi:type="dcterms:W3CDTF">2020-01-06T15:56:17Z</dcterms:created>
  <dcterms:modified xsi:type="dcterms:W3CDTF">2023-01-11T16:48:04Z</dcterms:modified>
</cp:coreProperties>
</file>