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47_A8445EEA.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modernComment_214_10F1A786.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42" r:id="rId2"/>
    <p:sldMasterId id="2147483853" r:id="rId3"/>
    <p:sldMasterId id="2147483898" r:id="rId4"/>
    <p:sldMasterId id="2147484041" r:id="rId5"/>
    <p:sldMasterId id="2147483868" r:id="rId6"/>
    <p:sldMasterId id="2147483940" r:id="rId7"/>
    <p:sldMasterId id="2147483988" r:id="rId8"/>
  </p:sldMasterIdLst>
  <p:notesMasterIdLst>
    <p:notesMasterId r:id="rId43"/>
  </p:notesMasterIdLst>
  <p:handoutMasterIdLst>
    <p:handoutMasterId r:id="rId44"/>
  </p:handoutMasterIdLst>
  <p:sldIdLst>
    <p:sldId id="260" r:id="rId9"/>
    <p:sldId id="322" r:id="rId10"/>
    <p:sldId id="323" r:id="rId11"/>
    <p:sldId id="325" r:id="rId12"/>
    <p:sldId id="654" r:id="rId13"/>
    <p:sldId id="655" r:id="rId14"/>
    <p:sldId id="327" r:id="rId15"/>
    <p:sldId id="621" r:id="rId16"/>
    <p:sldId id="622" r:id="rId17"/>
    <p:sldId id="619" r:id="rId18"/>
    <p:sldId id="623" r:id="rId19"/>
    <p:sldId id="656" r:id="rId20"/>
    <p:sldId id="624" r:id="rId21"/>
    <p:sldId id="657" r:id="rId22"/>
    <p:sldId id="658" r:id="rId23"/>
    <p:sldId id="668" r:id="rId24"/>
    <p:sldId id="660" r:id="rId25"/>
    <p:sldId id="625" r:id="rId26"/>
    <p:sldId id="661" r:id="rId27"/>
    <p:sldId id="633" r:id="rId28"/>
    <p:sldId id="634" r:id="rId29"/>
    <p:sldId id="635" r:id="rId30"/>
    <p:sldId id="288" r:id="rId31"/>
    <p:sldId id="662" r:id="rId32"/>
    <p:sldId id="663" r:id="rId33"/>
    <p:sldId id="664" r:id="rId34"/>
    <p:sldId id="665" r:id="rId35"/>
    <p:sldId id="666" r:id="rId36"/>
    <p:sldId id="644" r:id="rId37"/>
    <p:sldId id="643" r:id="rId38"/>
    <p:sldId id="647" r:id="rId39"/>
    <p:sldId id="653" r:id="rId40"/>
    <p:sldId id="667" r:id="rId41"/>
    <p:sldId id="53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p15:clr>
            <a:srgbClr val="A4A3A4"/>
          </p15:clr>
        </p15:guide>
        <p15:guide id="3" pos="55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6BAB26-6BA1-E02B-1CE7-B81394052BD5}" name="Martin_Comm, Eric S." initials="MES" userId="S::eric.martin_comm@securian.com::905b55d0-2936-43e7-a8a8-2c258102e414" providerId="AD"/>
  <p188:author id="{3E87BF2A-713E-6A37-715D-681FF7478F83}" name="Olson, Anna K." initials="OAK" userId="S::Anna.Olson@securian.com::03ca3cfe-5bdf-4125-a373-58bdc92759c2" providerId="AD"/>
  <p188:author id="{78FC0D32-13EF-EFF1-5F5E-EF1FEC116B09}" name="Evans, Allan [C]" initials="E[" userId="S::allan.evans@securian.com::7df773cb-2121-4206-a72a-4e8c16711d03" providerId="AD"/>
  <p188:author id="{78E31447-1CAA-FE48-FC23-C5B92CB32E91}" name="Neuville, James M." initials="JN" userId="S::James.Neuville@securian.com::48f92d5d-c9ff-435e-9aaf-ac13a53746b8" providerId="AD"/>
  <p188:author id="{06D1D6D1-BA26-955C-3834-F24379B21DAD}" name="Olson, Anna K." initials="OK" userId="S::anna.olson@securian.com::03ca3cfe-5bdf-4125-a373-58bdc92759c2" providerId="AD"/>
  <p188:author id="{A869FCEF-31CE-9E44-DB2E-633FEFA1BC2D}" name="Marsh, Daniel" initials="MD" userId="S::daniel.marsh@securian.com::9d1775d6-64b5-451c-9bd6-4f7554c2c39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ierson, Margaret M." initials="PMM" lastIdx="151" clrIdx="0">
    <p:extLst>
      <p:ext uri="{19B8F6BF-5375-455C-9EA6-DF929625EA0E}">
        <p15:presenceInfo xmlns:p15="http://schemas.microsoft.com/office/powerpoint/2012/main" userId="S::Margaret.Pierson@securian.com::0cb2cf87-192e-4e38-a1fe-a7f5a84838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684"/>
    <a:srgbClr val="CEDC27"/>
    <a:srgbClr val="046F44"/>
    <a:srgbClr val="60548E"/>
    <a:srgbClr val="0C7D6E"/>
    <a:srgbClr val="0FA8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89"/>
    <p:restoredTop sz="82809" autoAdjust="0"/>
  </p:normalViewPr>
  <p:slideViewPr>
    <p:cSldViewPr snapToGrid="0">
      <p:cViewPr>
        <p:scale>
          <a:sx n="149" d="100"/>
          <a:sy n="149" d="100"/>
        </p:scale>
        <p:origin x="72" y="-4272"/>
      </p:cViewPr>
      <p:guideLst>
        <p:guide orient="horz" pos="2184"/>
        <p:guide pos="3840"/>
        <p:guide pos="552"/>
      </p:guideLst>
    </p:cSldViewPr>
  </p:slideViewPr>
  <p:notesTextViewPr>
    <p:cViewPr>
      <p:scale>
        <a:sx n="1" d="1"/>
        <a:sy n="1" d="1"/>
      </p:scale>
      <p:origin x="0" y="0"/>
    </p:cViewPr>
  </p:notesTextViewPr>
  <p:notesViewPr>
    <p:cSldViewPr snapToGrid="0">
      <p:cViewPr>
        <p:scale>
          <a:sx n="1" d="2"/>
          <a:sy n="1" d="2"/>
        </p:scale>
        <p:origin x="4632" y="10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omments/modernComment_147_A8445EEA.xml><?xml version="1.0" encoding="utf-8"?>
<p188:cmLst xmlns:a="http://schemas.openxmlformats.org/drawingml/2006/main" xmlns:r="http://schemas.openxmlformats.org/officeDocument/2006/relationships" xmlns:p188="http://schemas.microsoft.com/office/powerpoint/2018/8/main">
  <p188:cm id="{48A84997-0C7E-4678-AA43-9771F252EB5D}" authorId="{78E31447-1CAA-FE48-FC23-C5B92CB32E91}" created="2024-11-21T14:08:37.867">
    <ac:txMkLst xmlns:ac="http://schemas.microsoft.com/office/drawing/2013/main/command">
      <pc:docMk xmlns:pc="http://schemas.microsoft.com/office/powerpoint/2013/main/command"/>
      <pc:sldMk xmlns:pc="http://schemas.microsoft.com/office/powerpoint/2013/main/command" cId="2823053034" sldId="327"/>
      <ac:spMk id="10" creationId="{D898244F-80E7-2D6A-2222-7B2F6BB4CE19}"/>
      <ac:txMk cp="1" len="50">
        <ac:context len="55" hash="4151572924"/>
      </ac:txMk>
    </ac:txMkLst>
    <p188:txBody>
      <a:bodyPr/>
      <a:lstStyle/>
      <a:p>
        <a:r>
          <a:rPr lang="en-US"/>
          <a:t>What is this referencing? Please remove. </a:t>
        </a:r>
      </a:p>
    </p188:txBody>
  </p188:cm>
</p188:cmLst>
</file>

<file path=ppt/comments/modernComment_214_10F1A786.xml><?xml version="1.0" encoding="utf-8"?>
<p188:cmLst xmlns:a="http://schemas.openxmlformats.org/drawingml/2006/main" xmlns:r="http://schemas.openxmlformats.org/officeDocument/2006/relationships" xmlns:p188="http://schemas.microsoft.com/office/powerpoint/2018/8/main">
  <p188:cm id="{D9D55AA0-8DB9-41B2-9B8D-1576B5127858}" authorId="{78E31447-1CAA-FE48-FC23-C5B92CB32E91}" created="2024-11-21T14:13:03.122">
    <ac:txMkLst xmlns:ac="http://schemas.microsoft.com/office/drawing/2013/main/command">
      <pc:docMk xmlns:pc="http://schemas.microsoft.com/office/powerpoint/2013/main/command"/>
      <pc:sldMk xmlns:pc="http://schemas.microsoft.com/office/powerpoint/2013/main/command" cId="284272518" sldId="532"/>
      <ac:spMk id="10" creationId="{00000000-0000-0000-0000-000000000000}"/>
      <ac:txMk cp="94" len="3">
        <ac:context len="182" hash="3004999199"/>
      </ac:txMk>
    </ac:txMkLst>
    <p188:pos x="1159132" y="870431"/>
    <p188:txBody>
      <a:bodyPr/>
      <a:lstStyle/>
      <a:p>
        <a:r>
          <a:rPr lang="en-US"/>
          <a:t>2024</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D35F9E-93F6-394E-9DB6-1EDFA6A564E8}" type="doc">
      <dgm:prSet loTypeId="urn:microsoft.com/office/officeart/2005/8/layout/chevron1" loCatId="" qsTypeId="urn:microsoft.com/office/officeart/2005/8/quickstyle/simple1" qsCatId="simple" csTypeId="urn:microsoft.com/office/officeart/2005/8/colors/accent1_2" csCatId="accent1" phldr="1"/>
      <dgm:spPr/>
    </dgm:pt>
    <dgm:pt modelId="{B74FFFAA-4F82-D04A-B9CF-2A193AE80B1C}">
      <dgm:prSet phldrT="[Text]" custT="1"/>
      <dgm:spPr>
        <a:solidFill>
          <a:srgbClr val="0B753C"/>
        </a:solidFill>
      </dgm:spPr>
      <dgm:t>
        <a:bodyPr/>
        <a:lstStyle/>
        <a:p>
          <a:r>
            <a:rPr lang="en-US" sz="2000" dirty="0"/>
            <a:t>Visit schools</a:t>
          </a:r>
        </a:p>
      </dgm:t>
    </dgm:pt>
    <dgm:pt modelId="{A9E4B283-E3CB-0F4F-931B-8A9FD1D1EEED}" type="parTrans" cxnId="{66227573-D75A-FD40-A767-88124DFC150F}">
      <dgm:prSet/>
      <dgm:spPr/>
      <dgm:t>
        <a:bodyPr/>
        <a:lstStyle/>
        <a:p>
          <a:endParaRPr lang="en-US"/>
        </a:p>
      </dgm:t>
    </dgm:pt>
    <dgm:pt modelId="{9A493002-0A1A-A848-B105-2E61C8EDD8CA}" type="sibTrans" cxnId="{66227573-D75A-FD40-A767-88124DFC150F}">
      <dgm:prSet/>
      <dgm:spPr/>
      <dgm:t>
        <a:bodyPr/>
        <a:lstStyle/>
        <a:p>
          <a:endParaRPr lang="en-US"/>
        </a:p>
      </dgm:t>
    </dgm:pt>
    <dgm:pt modelId="{EEE78234-6EDA-5A44-A77F-BB9E60D4B128}">
      <dgm:prSet phldrT="[Text]" custT="1"/>
      <dgm:spPr>
        <a:solidFill>
          <a:srgbClr val="006DAF"/>
        </a:solidFill>
      </dgm:spPr>
      <dgm:t>
        <a:bodyPr/>
        <a:lstStyle/>
        <a:p>
          <a:r>
            <a:rPr lang="en-US" sz="2000" dirty="0"/>
            <a:t>FAFSA</a:t>
          </a:r>
        </a:p>
      </dgm:t>
    </dgm:pt>
    <dgm:pt modelId="{9B11BBA5-9623-BB4A-B022-3E6C8B25CA6E}" type="parTrans" cxnId="{C35E701E-F140-1C4E-B6AE-9C99854AB0FA}">
      <dgm:prSet/>
      <dgm:spPr/>
      <dgm:t>
        <a:bodyPr/>
        <a:lstStyle/>
        <a:p>
          <a:endParaRPr lang="en-US"/>
        </a:p>
      </dgm:t>
    </dgm:pt>
    <dgm:pt modelId="{13D8ACC4-8350-DE4D-9A26-B36CEEACA8B8}" type="sibTrans" cxnId="{C35E701E-F140-1C4E-B6AE-9C99854AB0FA}">
      <dgm:prSet/>
      <dgm:spPr/>
      <dgm:t>
        <a:bodyPr/>
        <a:lstStyle/>
        <a:p>
          <a:endParaRPr lang="en-US"/>
        </a:p>
      </dgm:t>
    </dgm:pt>
    <dgm:pt modelId="{19EDA566-0623-8E48-AADF-408DEF2D5084}">
      <dgm:prSet custT="1"/>
      <dgm:spPr>
        <a:solidFill>
          <a:srgbClr val="94C93D"/>
        </a:solidFill>
      </dgm:spPr>
      <dgm:t>
        <a:bodyPr/>
        <a:lstStyle/>
        <a:p>
          <a:r>
            <a:rPr lang="en-US" sz="2000" dirty="0"/>
            <a:t>Prep tests</a:t>
          </a:r>
        </a:p>
      </dgm:t>
    </dgm:pt>
    <dgm:pt modelId="{D264B2CC-4193-EE41-8127-D3632C4C2E57}" type="parTrans" cxnId="{F22416D6-675A-4140-BED5-7F7B63C864EB}">
      <dgm:prSet/>
      <dgm:spPr/>
      <dgm:t>
        <a:bodyPr/>
        <a:lstStyle/>
        <a:p>
          <a:endParaRPr lang="en-US"/>
        </a:p>
      </dgm:t>
    </dgm:pt>
    <dgm:pt modelId="{AA64A9D0-8518-4546-A02B-017318E5D0FA}" type="sibTrans" cxnId="{F22416D6-675A-4140-BED5-7F7B63C864EB}">
      <dgm:prSet/>
      <dgm:spPr/>
      <dgm:t>
        <a:bodyPr/>
        <a:lstStyle/>
        <a:p>
          <a:endParaRPr lang="en-US"/>
        </a:p>
      </dgm:t>
    </dgm:pt>
    <dgm:pt modelId="{8D220EBF-B3D1-A342-AD1F-61760B026DA9}">
      <dgm:prSet custT="1"/>
      <dgm:spPr>
        <a:solidFill>
          <a:srgbClr val="5CA311"/>
        </a:solidFill>
      </dgm:spPr>
      <dgm:t>
        <a:bodyPr/>
        <a:lstStyle/>
        <a:p>
          <a:r>
            <a:rPr lang="en-US" sz="2000" dirty="0"/>
            <a:t>Identify schools</a:t>
          </a:r>
        </a:p>
      </dgm:t>
    </dgm:pt>
    <dgm:pt modelId="{D804EAC8-78E9-2846-B046-B2B06D51AC3A}" type="parTrans" cxnId="{311BC231-287F-7541-91C0-D60600D8A24D}">
      <dgm:prSet/>
      <dgm:spPr/>
      <dgm:t>
        <a:bodyPr/>
        <a:lstStyle/>
        <a:p>
          <a:endParaRPr lang="en-US"/>
        </a:p>
      </dgm:t>
    </dgm:pt>
    <dgm:pt modelId="{BADF3EAD-88F9-E846-9A92-347A70BF9E52}" type="sibTrans" cxnId="{311BC231-287F-7541-91C0-D60600D8A24D}">
      <dgm:prSet/>
      <dgm:spPr/>
      <dgm:t>
        <a:bodyPr/>
        <a:lstStyle/>
        <a:p>
          <a:endParaRPr lang="en-US"/>
        </a:p>
      </dgm:t>
    </dgm:pt>
    <dgm:pt modelId="{5B95F21A-8FE2-49C5-917F-AB5EF634BB04}">
      <dgm:prSet/>
      <dgm:spPr>
        <a:solidFill>
          <a:srgbClr val="284684"/>
        </a:solidFill>
      </dgm:spPr>
      <dgm:t>
        <a:bodyPr/>
        <a:lstStyle/>
        <a:p>
          <a:r>
            <a:rPr lang="en-US" dirty="0"/>
            <a:t>Apply to schools</a:t>
          </a:r>
        </a:p>
      </dgm:t>
    </dgm:pt>
    <dgm:pt modelId="{A6D90C2E-7B8F-4DD4-B871-10BE3CFD6A21}" type="parTrans" cxnId="{75B04923-264D-4047-8083-188D5F131ABB}">
      <dgm:prSet/>
      <dgm:spPr/>
      <dgm:t>
        <a:bodyPr/>
        <a:lstStyle/>
        <a:p>
          <a:endParaRPr lang="en-US"/>
        </a:p>
      </dgm:t>
    </dgm:pt>
    <dgm:pt modelId="{C765B7D4-5E26-4C02-8E17-56F90DCCB955}" type="sibTrans" cxnId="{75B04923-264D-4047-8083-188D5F131ABB}">
      <dgm:prSet/>
      <dgm:spPr/>
      <dgm:t>
        <a:bodyPr/>
        <a:lstStyle/>
        <a:p>
          <a:endParaRPr lang="en-US"/>
        </a:p>
      </dgm:t>
    </dgm:pt>
    <dgm:pt modelId="{6B4314A1-8378-0247-84FB-EE15DA0D9155}" type="pres">
      <dgm:prSet presAssocID="{4AD35F9E-93F6-394E-9DB6-1EDFA6A564E8}" presName="Name0" presStyleCnt="0">
        <dgm:presLayoutVars>
          <dgm:dir/>
          <dgm:animLvl val="lvl"/>
          <dgm:resizeHandles val="exact"/>
        </dgm:presLayoutVars>
      </dgm:prSet>
      <dgm:spPr/>
    </dgm:pt>
    <dgm:pt modelId="{9499FA60-0274-5944-ABB4-EFBFEFD39E57}" type="pres">
      <dgm:prSet presAssocID="{19EDA566-0623-8E48-AADF-408DEF2D5084}" presName="parTxOnly" presStyleLbl="node1" presStyleIdx="0" presStyleCnt="5">
        <dgm:presLayoutVars>
          <dgm:chMax val="0"/>
          <dgm:chPref val="0"/>
          <dgm:bulletEnabled val="1"/>
        </dgm:presLayoutVars>
      </dgm:prSet>
      <dgm:spPr/>
    </dgm:pt>
    <dgm:pt modelId="{F225DE83-AF51-174A-B7B0-A4A1B1C12013}" type="pres">
      <dgm:prSet presAssocID="{AA64A9D0-8518-4546-A02B-017318E5D0FA}" presName="parTxOnlySpace" presStyleCnt="0"/>
      <dgm:spPr/>
    </dgm:pt>
    <dgm:pt modelId="{BA3A359C-715D-9442-8FD6-24F96C89350A}" type="pres">
      <dgm:prSet presAssocID="{8D220EBF-B3D1-A342-AD1F-61760B026DA9}" presName="parTxOnly" presStyleLbl="node1" presStyleIdx="1" presStyleCnt="5">
        <dgm:presLayoutVars>
          <dgm:chMax val="0"/>
          <dgm:chPref val="0"/>
          <dgm:bulletEnabled val="1"/>
        </dgm:presLayoutVars>
      </dgm:prSet>
      <dgm:spPr/>
    </dgm:pt>
    <dgm:pt modelId="{2E546522-DF6B-8D4E-998B-C9785BB2F3C1}" type="pres">
      <dgm:prSet presAssocID="{BADF3EAD-88F9-E846-9A92-347A70BF9E52}" presName="parTxOnlySpace" presStyleCnt="0"/>
      <dgm:spPr/>
    </dgm:pt>
    <dgm:pt modelId="{22612FB0-5689-D640-800F-B56FF10FAA2E}" type="pres">
      <dgm:prSet presAssocID="{B74FFFAA-4F82-D04A-B9CF-2A193AE80B1C}" presName="parTxOnly" presStyleLbl="node1" presStyleIdx="2" presStyleCnt="5">
        <dgm:presLayoutVars>
          <dgm:chMax val="0"/>
          <dgm:chPref val="0"/>
          <dgm:bulletEnabled val="1"/>
        </dgm:presLayoutVars>
      </dgm:prSet>
      <dgm:spPr/>
    </dgm:pt>
    <dgm:pt modelId="{54EB6635-4339-6A49-8DD4-5B33037D2D16}" type="pres">
      <dgm:prSet presAssocID="{9A493002-0A1A-A848-B105-2E61C8EDD8CA}" presName="parTxOnlySpace" presStyleCnt="0"/>
      <dgm:spPr/>
    </dgm:pt>
    <dgm:pt modelId="{78258363-3190-5B4E-B8CF-8FD7394E5F55}" type="pres">
      <dgm:prSet presAssocID="{EEE78234-6EDA-5A44-A77F-BB9E60D4B128}" presName="parTxOnly" presStyleLbl="node1" presStyleIdx="3" presStyleCnt="5">
        <dgm:presLayoutVars>
          <dgm:chMax val="0"/>
          <dgm:chPref val="0"/>
          <dgm:bulletEnabled val="1"/>
        </dgm:presLayoutVars>
      </dgm:prSet>
      <dgm:spPr/>
    </dgm:pt>
    <dgm:pt modelId="{4AD333C1-577B-4A0B-8ECA-D1E5A83F9E23}" type="pres">
      <dgm:prSet presAssocID="{13D8ACC4-8350-DE4D-9A26-B36CEEACA8B8}" presName="parTxOnlySpace" presStyleCnt="0"/>
      <dgm:spPr/>
    </dgm:pt>
    <dgm:pt modelId="{38A497EF-73DE-4FE1-9E44-114D3A8326F4}" type="pres">
      <dgm:prSet presAssocID="{5B95F21A-8FE2-49C5-917F-AB5EF634BB04}" presName="parTxOnly" presStyleLbl="node1" presStyleIdx="4" presStyleCnt="5">
        <dgm:presLayoutVars>
          <dgm:chMax val="0"/>
          <dgm:chPref val="0"/>
          <dgm:bulletEnabled val="1"/>
        </dgm:presLayoutVars>
      </dgm:prSet>
      <dgm:spPr/>
    </dgm:pt>
  </dgm:ptLst>
  <dgm:cxnLst>
    <dgm:cxn modelId="{C35E701E-F140-1C4E-B6AE-9C99854AB0FA}" srcId="{4AD35F9E-93F6-394E-9DB6-1EDFA6A564E8}" destId="{EEE78234-6EDA-5A44-A77F-BB9E60D4B128}" srcOrd="3" destOrd="0" parTransId="{9B11BBA5-9623-BB4A-B022-3E6C8B25CA6E}" sibTransId="{13D8ACC4-8350-DE4D-9A26-B36CEEACA8B8}"/>
    <dgm:cxn modelId="{75B04923-264D-4047-8083-188D5F131ABB}" srcId="{4AD35F9E-93F6-394E-9DB6-1EDFA6A564E8}" destId="{5B95F21A-8FE2-49C5-917F-AB5EF634BB04}" srcOrd="4" destOrd="0" parTransId="{A6D90C2E-7B8F-4DD4-B871-10BE3CFD6A21}" sibTransId="{C765B7D4-5E26-4C02-8E17-56F90DCCB955}"/>
    <dgm:cxn modelId="{311BC231-287F-7541-91C0-D60600D8A24D}" srcId="{4AD35F9E-93F6-394E-9DB6-1EDFA6A564E8}" destId="{8D220EBF-B3D1-A342-AD1F-61760B026DA9}" srcOrd="1" destOrd="0" parTransId="{D804EAC8-78E9-2846-B046-B2B06D51AC3A}" sibTransId="{BADF3EAD-88F9-E846-9A92-347A70BF9E52}"/>
    <dgm:cxn modelId="{7274FD48-072F-0B46-8074-72D6E7EED18D}" type="presOf" srcId="{4AD35F9E-93F6-394E-9DB6-1EDFA6A564E8}" destId="{6B4314A1-8378-0247-84FB-EE15DA0D9155}" srcOrd="0" destOrd="0" presId="urn:microsoft.com/office/officeart/2005/8/layout/chevron1"/>
    <dgm:cxn modelId="{66227573-D75A-FD40-A767-88124DFC150F}" srcId="{4AD35F9E-93F6-394E-9DB6-1EDFA6A564E8}" destId="{B74FFFAA-4F82-D04A-B9CF-2A193AE80B1C}" srcOrd="2" destOrd="0" parTransId="{A9E4B283-E3CB-0F4F-931B-8A9FD1D1EEED}" sibTransId="{9A493002-0A1A-A848-B105-2E61C8EDD8CA}"/>
    <dgm:cxn modelId="{D43E79B3-1192-A94D-8AE6-E57F541F82DF}" type="presOf" srcId="{19EDA566-0623-8E48-AADF-408DEF2D5084}" destId="{9499FA60-0274-5944-ABB4-EFBFEFD39E57}" srcOrd="0" destOrd="0" presId="urn:microsoft.com/office/officeart/2005/8/layout/chevron1"/>
    <dgm:cxn modelId="{F22416D6-675A-4140-BED5-7F7B63C864EB}" srcId="{4AD35F9E-93F6-394E-9DB6-1EDFA6A564E8}" destId="{19EDA566-0623-8E48-AADF-408DEF2D5084}" srcOrd="0" destOrd="0" parTransId="{D264B2CC-4193-EE41-8127-D3632C4C2E57}" sibTransId="{AA64A9D0-8518-4546-A02B-017318E5D0FA}"/>
    <dgm:cxn modelId="{2E7184E3-C22E-454E-BE49-A72F5DD15801}" type="presOf" srcId="{B74FFFAA-4F82-D04A-B9CF-2A193AE80B1C}" destId="{22612FB0-5689-D640-800F-B56FF10FAA2E}" srcOrd="0" destOrd="0" presId="urn:microsoft.com/office/officeart/2005/8/layout/chevron1"/>
    <dgm:cxn modelId="{3F36EEEC-5B84-4BC1-94BF-1BF9FACBA85C}" type="presOf" srcId="{5B95F21A-8FE2-49C5-917F-AB5EF634BB04}" destId="{38A497EF-73DE-4FE1-9E44-114D3A8326F4}" srcOrd="0" destOrd="0" presId="urn:microsoft.com/office/officeart/2005/8/layout/chevron1"/>
    <dgm:cxn modelId="{5CC24FF1-4FD1-8543-BBDD-E312881798C1}" type="presOf" srcId="{EEE78234-6EDA-5A44-A77F-BB9E60D4B128}" destId="{78258363-3190-5B4E-B8CF-8FD7394E5F55}" srcOrd="0" destOrd="0" presId="urn:microsoft.com/office/officeart/2005/8/layout/chevron1"/>
    <dgm:cxn modelId="{93E785F6-F68D-3F4D-99F8-BB602303783A}" type="presOf" srcId="{8D220EBF-B3D1-A342-AD1F-61760B026DA9}" destId="{BA3A359C-715D-9442-8FD6-24F96C89350A}" srcOrd="0" destOrd="0" presId="urn:microsoft.com/office/officeart/2005/8/layout/chevron1"/>
    <dgm:cxn modelId="{2DA55534-6464-354B-980F-633AA44430A0}" type="presParOf" srcId="{6B4314A1-8378-0247-84FB-EE15DA0D9155}" destId="{9499FA60-0274-5944-ABB4-EFBFEFD39E57}" srcOrd="0" destOrd="0" presId="urn:microsoft.com/office/officeart/2005/8/layout/chevron1"/>
    <dgm:cxn modelId="{2EF1C713-3DC7-AF44-8FE8-5DBBF5693FEB}" type="presParOf" srcId="{6B4314A1-8378-0247-84FB-EE15DA0D9155}" destId="{F225DE83-AF51-174A-B7B0-A4A1B1C12013}" srcOrd="1" destOrd="0" presId="urn:microsoft.com/office/officeart/2005/8/layout/chevron1"/>
    <dgm:cxn modelId="{9114E88E-022E-CF4D-96C9-3BF8DB7D6727}" type="presParOf" srcId="{6B4314A1-8378-0247-84FB-EE15DA0D9155}" destId="{BA3A359C-715D-9442-8FD6-24F96C89350A}" srcOrd="2" destOrd="0" presId="urn:microsoft.com/office/officeart/2005/8/layout/chevron1"/>
    <dgm:cxn modelId="{9A86F8C0-C798-014E-B25E-08B7C49A5046}" type="presParOf" srcId="{6B4314A1-8378-0247-84FB-EE15DA0D9155}" destId="{2E546522-DF6B-8D4E-998B-C9785BB2F3C1}" srcOrd="3" destOrd="0" presId="urn:microsoft.com/office/officeart/2005/8/layout/chevron1"/>
    <dgm:cxn modelId="{127E1721-BA0E-B94A-B5DD-58FA895CEDFA}" type="presParOf" srcId="{6B4314A1-8378-0247-84FB-EE15DA0D9155}" destId="{22612FB0-5689-D640-800F-B56FF10FAA2E}" srcOrd="4" destOrd="0" presId="urn:microsoft.com/office/officeart/2005/8/layout/chevron1"/>
    <dgm:cxn modelId="{CA5EF60B-9CA3-2249-A4CC-3793E864403B}" type="presParOf" srcId="{6B4314A1-8378-0247-84FB-EE15DA0D9155}" destId="{54EB6635-4339-6A49-8DD4-5B33037D2D16}" srcOrd="5" destOrd="0" presId="urn:microsoft.com/office/officeart/2005/8/layout/chevron1"/>
    <dgm:cxn modelId="{76688573-D275-A340-8D5F-EF651B223943}" type="presParOf" srcId="{6B4314A1-8378-0247-84FB-EE15DA0D9155}" destId="{78258363-3190-5B4E-B8CF-8FD7394E5F55}" srcOrd="6" destOrd="0" presId="urn:microsoft.com/office/officeart/2005/8/layout/chevron1"/>
    <dgm:cxn modelId="{1F79690D-5A99-45B3-BEA4-2F50E8E814A5}" type="presParOf" srcId="{6B4314A1-8378-0247-84FB-EE15DA0D9155}" destId="{4AD333C1-577B-4A0B-8ECA-D1E5A83F9E23}" srcOrd="7" destOrd="0" presId="urn:microsoft.com/office/officeart/2005/8/layout/chevron1"/>
    <dgm:cxn modelId="{F361CD67-CD60-48D7-8A7A-735A7C012C89}" type="presParOf" srcId="{6B4314A1-8378-0247-84FB-EE15DA0D9155}" destId="{38A497EF-73DE-4FE1-9E44-114D3A8326F4}"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9FA60-0274-5944-ABB4-EFBFEFD39E57}">
      <dsp:nvSpPr>
        <dsp:cNvPr id="0" name=""/>
        <dsp:cNvSpPr/>
      </dsp:nvSpPr>
      <dsp:spPr>
        <a:xfrm>
          <a:off x="2353" y="1548809"/>
          <a:ext cx="2094847" cy="837938"/>
        </a:xfrm>
        <a:prstGeom prst="chevron">
          <a:avLst/>
        </a:prstGeom>
        <a:solidFill>
          <a:srgbClr val="94C93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Prep tests</a:t>
          </a:r>
        </a:p>
      </dsp:txBody>
      <dsp:txXfrm>
        <a:off x="421322" y="1548809"/>
        <a:ext cx="1256909" cy="837938"/>
      </dsp:txXfrm>
    </dsp:sp>
    <dsp:sp modelId="{BA3A359C-715D-9442-8FD6-24F96C89350A}">
      <dsp:nvSpPr>
        <dsp:cNvPr id="0" name=""/>
        <dsp:cNvSpPr/>
      </dsp:nvSpPr>
      <dsp:spPr>
        <a:xfrm>
          <a:off x="1887716" y="1548809"/>
          <a:ext cx="2094847" cy="837938"/>
        </a:xfrm>
        <a:prstGeom prst="chevron">
          <a:avLst/>
        </a:prstGeom>
        <a:solidFill>
          <a:srgbClr val="5CA3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Identify schools</a:t>
          </a:r>
        </a:p>
      </dsp:txBody>
      <dsp:txXfrm>
        <a:off x="2306685" y="1548809"/>
        <a:ext cx="1256909" cy="837938"/>
      </dsp:txXfrm>
    </dsp:sp>
    <dsp:sp modelId="{22612FB0-5689-D640-800F-B56FF10FAA2E}">
      <dsp:nvSpPr>
        <dsp:cNvPr id="0" name=""/>
        <dsp:cNvSpPr/>
      </dsp:nvSpPr>
      <dsp:spPr>
        <a:xfrm>
          <a:off x="3773079" y="1548809"/>
          <a:ext cx="2094847" cy="837938"/>
        </a:xfrm>
        <a:prstGeom prst="chevron">
          <a:avLst/>
        </a:prstGeom>
        <a:solidFill>
          <a:srgbClr val="0B753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Visit schools</a:t>
          </a:r>
        </a:p>
      </dsp:txBody>
      <dsp:txXfrm>
        <a:off x="4192048" y="1548809"/>
        <a:ext cx="1256909" cy="837938"/>
      </dsp:txXfrm>
    </dsp:sp>
    <dsp:sp modelId="{78258363-3190-5B4E-B8CF-8FD7394E5F55}">
      <dsp:nvSpPr>
        <dsp:cNvPr id="0" name=""/>
        <dsp:cNvSpPr/>
      </dsp:nvSpPr>
      <dsp:spPr>
        <a:xfrm>
          <a:off x="5658441" y="1548809"/>
          <a:ext cx="2094847" cy="837938"/>
        </a:xfrm>
        <a:prstGeom prst="chevron">
          <a:avLst/>
        </a:prstGeom>
        <a:solidFill>
          <a:srgbClr val="006DA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FAFSA</a:t>
          </a:r>
        </a:p>
      </dsp:txBody>
      <dsp:txXfrm>
        <a:off x="6077410" y="1548809"/>
        <a:ext cx="1256909" cy="837938"/>
      </dsp:txXfrm>
    </dsp:sp>
    <dsp:sp modelId="{38A497EF-73DE-4FE1-9E44-114D3A8326F4}">
      <dsp:nvSpPr>
        <dsp:cNvPr id="0" name=""/>
        <dsp:cNvSpPr/>
      </dsp:nvSpPr>
      <dsp:spPr>
        <a:xfrm>
          <a:off x="7543804" y="1548809"/>
          <a:ext cx="2094847" cy="837938"/>
        </a:xfrm>
        <a:prstGeom prst="chevron">
          <a:avLst/>
        </a:prstGeom>
        <a:solidFill>
          <a:srgbClr val="2846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Apply to schools</a:t>
          </a:r>
        </a:p>
      </dsp:txBody>
      <dsp:txXfrm>
        <a:off x="7962773" y="1548809"/>
        <a:ext cx="1256909" cy="83793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17B1D0-9C1D-3C41-BAA3-48B3F0E51C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B7EECA1-CC89-A541-A86C-9FDDC7971C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061D1E-92F2-C644-8F1A-8B20ACA75A47}" type="datetimeFigureOut">
              <a:rPr lang="en-US" smtClean="0"/>
              <a:t>11/21/2024</a:t>
            </a:fld>
            <a:endParaRPr lang="en-US"/>
          </a:p>
        </p:txBody>
      </p:sp>
      <p:sp>
        <p:nvSpPr>
          <p:cNvPr id="4" name="Footer Placeholder 3">
            <a:extLst>
              <a:ext uri="{FF2B5EF4-FFF2-40B4-BE49-F238E27FC236}">
                <a16:creationId xmlns:a16="http://schemas.microsoft.com/office/drawing/2014/main" id="{8DDA84A5-61E6-D14A-8542-0CB173E776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D417F01-B181-CC44-9A30-F24CA4E152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01154E-180F-114A-AD70-C68C5D2E3764}" type="slidenum">
              <a:rPr lang="en-US" smtClean="0"/>
              <a:t>‹#›</a:t>
            </a:fld>
            <a:endParaRPr lang="en-US"/>
          </a:p>
        </p:txBody>
      </p:sp>
    </p:spTree>
    <p:extLst>
      <p:ext uri="{BB962C8B-B14F-4D97-AF65-F5344CB8AC3E}">
        <p14:creationId xmlns:p14="http://schemas.microsoft.com/office/powerpoint/2010/main" val="433357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37C902-EE52-4A32-B141-512D845E3078}" type="datetimeFigureOut">
              <a:rPr lang="en-US" smtClean="0"/>
              <a:t>11/21/2024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A71CC3-AF76-4F28-B5DC-258BBD32C8B5}" type="slidenum">
              <a:rPr lang="en-US" smtClean="0"/>
              <a:t>‹#›</a:t>
            </a:fld>
            <a:endParaRPr lang="en-US"/>
          </a:p>
        </p:txBody>
      </p:sp>
    </p:spTree>
    <p:extLst>
      <p:ext uri="{BB962C8B-B14F-4D97-AF65-F5344CB8AC3E}">
        <p14:creationId xmlns:p14="http://schemas.microsoft.com/office/powerpoint/2010/main" val="3500434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FF0000"/>
                </a:solidFill>
              </a:rPr>
              <a:t>[</a:t>
            </a:r>
            <a:r>
              <a:rPr lang="en-US" b="1" dirty="0">
                <a:solidFill>
                  <a:srgbClr val="FF0000"/>
                </a:solidFill>
                <a:latin typeface="+mj-lt"/>
              </a:rPr>
              <a:t>PRESENTER:</a:t>
            </a:r>
            <a:r>
              <a:rPr lang="en-US" b="1" baseline="0" dirty="0">
                <a:solidFill>
                  <a:srgbClr val="FF0000"/>
                </a:solidFill>
                <a:latin typeface="+mj-lt"/>
              </a:rPr>
              <a:t> Insert your name and firm name( before presenting.  NOTE: If appropriate, speak with your field principal for correct disclosure.]</a:t>
            </a:r>
            <a:endParaRPr lang="en-US" b="1" dirty="0">
              <a:solidFill>
                <a:srgbClr val="FF0000"/>
              </a:solidFill>
              <a:latin typeface="+mj-lt"/>
            </a:endParaRPr>
          </a:p>
          <a:p>
            <a:endParaRPr lang="en-US" sz="1200" dirty="0">
              <a:latin typeface="+mj-lt"/>
              <a:ea typeface="ヒラギノ角ゴ Pro W3" charset="-128"/>
              <a:cs typeface="ヒラギノ角ゴ Pro W3" charset="-128"/>
            </a:endParaRPr>
          </a:p>
          <a:p>
            <a:r>
              <a:rPr lang="en-US" sz="1200" dirty="0">
                <a:latin typeface="+mj-lt"/>
                <a:ea typeface="ヒラギノ角ゴ Pro W3" charset="-128"/>
                <a:cs typeface="ヒラギノ角ゴ Pro W3" charset="-128"/>
              </a:rPr>
              <a:t>Hello and welcome to today’s workshop. </a:t>
            </a:r>
            <a:r>
              <a:rPr lang="en-US" sz="1200" dirty="0">
                <a:latin typeface="+mj-lt"/>
                <a:ea typeface="ＭＳ Ｐゴシック" charset="-128"/>
                <a:cs typeface="ＭＳ Ｐゴシック" charset="-128"/>
              </a:rPr>
              <a:t>I’m &lt;NAME&gt; with &lt;FIRM NAME&gt;.</a:t>
            </a:r>
          </a:p>
          <a:p>
            <a:endParaRPr lang="en-US" sz="1200" dirty="0">
              <a:latin typeface="+mj-lt"/>
              <a:ea typeface="ＭＳ Ｐゴシック" charset="-128"/>
              <a:cs typeface="ヒラギノ角ゴ Pro W3" charset="-128"/>
            </a:endParaRPr>
          </a:p>
          <a:p>
            <a:r>
              <a:rPr lang="en-US" sz="1200" dirty="0">
                <a:latin typeface="+mj-lt"/>
                <a:ea typeface="ＭＳ Ｐゴシック" charset="-128"/>
                <a:cs typeface="ヒラギノ角ゴ Pro W3" charset="-128"/>
              </a:rPr>
              <a:t>Today, we’ll discuss preparing for higher education opportunities, from a financial perspective. We’ll focus a lot of our conversation on college, the associated costs and some thoughts on how to prepare for those costs.</a:t>
            </a:r>
          </a:p>
          <a:p>
            <a:endParaRPr lang="en-US" sz="1200" dirty="0">
              <a:latin typeface="+mj-lt"/>
              <a:ea typeface="ＭＳ Ｐゴシック" charset="-128"/>
              <a:cs typeface="ヒラギノ角ゴ Pro W3" charset="-128"/>
            </a:endParaRPr>
          </a:p>
          <a:p>
            <a:r>
              <a:rPr lang="en-US" sz="1200" dirty="0">
                <a:latin typeface="+mj-lt"/>
                <a:ea typeface="ＭＳ Ｐゴシック" charset="-128"/>
                <a:cs typeface="ヒラギノ角ゴ Pro W3" charset="-128"/>
              </a:rPr>
              <a:t>&lt;INSERT brief presenter background/opener: Years of experience, financial expertise, etc.&gt;</a:t>
            </a:r>
          </a:p>
          <a:p>
            <a:endParaRPr lang="en-US" dirty="0"/>
          </a:p>
        </p:txBody>
      </p:sp>
      <p:sp>
        <p:nvSpPr>
          <p:cNvPr id="4" name="Slide Number Placeholder 3"/>
          <p:cNvSpPr>
            <a:spLocks noGrp="1"/>
          </p:cNvSpPr>
          <p:nvPr>
            <p:ph type="sldNum" sz="quarter" idx="5"/>
          </p:nvPr>
        </p:nvSpPr>
        <p:spPr/>
        <p:txBody>
          <a:bodyPr/>
          <a:lstStyle/>
          <a:p>
            <a:fld id="{A0A71CC3-AF76-4F28-B5DC-258BBD32C8B5}" type="slidenum">
              <a:rPr lang="en-US" smtClean="0"/>
              <a:t>1</a:t>
            </a:fld>
            <a:endParaRPr lang="en-US"/>
          </a:p>
        </p:txBody>
      </p:sp>
    </p:spTree>
    <p:extLst>
      <p:ext uri="{BB962C8B-B14F-4D97-AF65-F5344CB8AC3E}">
        <p14:creationId xmlns:p14="http://schemas.microsoft.com/office/powerpoint/2010/main" val="391095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GROUP DISCUSSION</a:t>
            </a:r>
          </a:p>
          <a:p>
            <a:endParaRPr lang="en-US" b="1" baseline="0" dirty="0"/>
          </a:p>
          <a:p>
            <a:r>
              <a:rPr lang="en-US" b="1" baseline="0" dirty="0"/>
              <a:t>[financial professional: Make this an interactive part of the presentation. </a:t>
            </a:r>
            <a:r>
              <a:rPr lang="en-US" baseline="0" dirty="0"/>
              <a:t>Does anyone have any observations?  Any reactions to the cost of higher education?  </a:t>
            </a:r>
          </a:p>
          <a:p>
            <a:endParaRPr lang="en-US" baseline="0" dirty="0"/>
          </a:p>
          <a:p>
            <a:r>
              <a:rPr lang="en-US" baseline="0" dirty="0"/>
              <a:t>On page 3 of the workbook, jot down the names of any future college students that you want to keep in mind.  Include their age and the number of years until they turn 18 so that you can come back to this when considering strategies to pay for their future education.</a:t>
            </a:r>
          </a:p>
          <a:p>
            <a:endParaRPr lang="en-US" baseline="0" dirty="0"/>
          </a:p>
          <a:p>
            <a:r>
              <a:rPr lang="en-US" b="1" baseline="0" dirty="0"/>
              <a:t>[financial professional: If there’s a white board or easel paper in the room, write out questions/challenges and make sure you address during the session. If a more complex answer is required, invite attendee(s) to setup an appointment or a phone call with you.]</a:t>
            </a:r>
            <a:endParaRPr lang="en-US" b="1" dirty="0"/>
          </a:p>
        </p:txBody>
      </p:sp>
      <p:sp>
        <p:nvSpPr>
          <p:cNvPr id="4" name="Slide Number Placeholder 3"/>
          <p:cNvSpPr>
            <a:spLocks noGrp="1"/>
          </p:cNvSpPr>
          <p:nvPr>
            <p:ph type="sldNum" sz="quarter" idx="5"/>
          </p:nvPr>
        </p:nvSpPr>
        <p:spPr/>
        <p:txBody>
          <a:bodyPr/>
          <a:lstStyle/>
          <a:p>
            <a:fld id="{A0A71CC3-AF76-4F28-B5DC-258BBD32C8B5}" type="slidenum">
              <a:rPr lang="en-US" smtClean="0"/>
              <a:t>10</a:t>
            </a:fld>
            <a:endParaRPr lang="en-US"/>
          </a:p>
        </p:txBody>
      </p:sp>
    </p:spTree>
    <p:extLst>
      <p:ext uri="{BB962C8B-B14F-4D97-AF65-F5344CB8AC3E}">
        <p14:creationId xmlns:p14="http://schemas.microsoft.com/office/powerpoint/2010/main" val="1121684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We’ve established that higher education can be expensive.  Now let’s turn to how people can pay for it.</a:t>
            </a:r>
          </a:p>
        </p:txBody>
      </p:sp>
      <p:sp>
        <p:nvSpPr>
          <p:cNvPr id="4" name="Slide Number Placeholder 3"/>
          <p:cNvSpPr>
            <a:spLocks noGrp="1"/>
          </p:cNvSpPr>
          <p:nvPr>
            <p:ph type="sldNum" sz="quarter" idx="5"/>
          </p:nvPr>
        </p:nvSpPr>
        <p:spPr/>
        <p:txBody>
          <a:bodyPr/>
          <a:lstStyle/>
          <a:p>
            <a:fld id="{A0A71CC3-AF76-4F28-B5DC-258BBD32C8B5}" type="slidenum">
              <a:rPr lang="en-US" smtClean="0"/>
              <a:t>11</a:t>
            </a:fld>
            <a:endParaRPr lang="en-US"/>
          </a:p>
        </p:txBody>
      </p:sp>
    </p:spTree>
    <p:extLst>
      <p:ext uri="{BB962C8B-B14F-4D97-AF65-F5344CB8AC3E}">
        <p14:creationId xmlns:p14="http://schemas.microsoft.com/office/powerpoint/2010/main" val="421871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How can you prepare for and reduce college costs? When looking at the total picture, there are some things you can consider.  </a:t>
            </a:r>
          </a:p>
          <a:p>
            <a:endParaRPr lang="en-US" dirty="0"/>
          </a:p>
          <a:p>
            <a:r>
              <a:rPr lang="en-US" dirty="0"/>
              <a:t>Perhaps the simplest and most obvious way is to start saving for college early. Creating a cushion for those burgeoning costs can help you cover the costs when the time comes.</a:t>
            </a:r>
          </a:p>
          <a:p>
            <a:endParaRPr lang="en-US" dirty="0"/>
          </a:p>
          <a:p>
            <a:r>
              <a:rPr lang="en-US" dirty="0"/>
              <a:t>Financial aid award packages can go a long way toward reducing tuition and fees for families with a financial need. Families may qualify for Federal financial aid, or a college may have options they can offer.</a:t>
            </a:r>
          </a:p>
          <a:p>
            <a:endParaRPr lang="en-US" dirty="0"/>
          </a:p>
          <a:p>
            <a:r>
              <a:rPr lang="en-US" dirty="0"/>
              <a:t>Grants &amp; scholarships are typically a cash award that directly offsets the cost of higher education. They may be available with or without regard to financial need. Merit based grants can be awarded for academic, athletic, artistic or special-interests. Search engines exist to help your student to identify potential scholarships and grants.</a:t>
            </a:r>
          </a:p>
          <a:p>
            <a:endParaRPr lang="en-US" dirty="0"/>
          </a:p>
          <a:p>
            <a:r>
              <a:rPr lang="en-US" dirty="0"/>
              <a:t>College loans are often available and, though the cost is just deferred, it may be worth considering in helping reduce immediate costs.</a:t>
            </a:r>
          </a:p>
          <a:p>
            <a:endParaRPr lang="en-US" dirty="0"/>
          </a:p>
          <a:p>
            <a:r>
              <a:rPr lang="en-US" dirty="0"/>
              <a:t>For those of you with students in high school, it’s a good idea to connect with an academic advisor as they can help in identifying sources to offset the cost of college for your student. But, they can also provide information about how high schools students can earn college credits while still in  high school. In fact, there may be high school programs available for trade schools as well.</a:t>
            </a:r>
          </a:p>
          <a:p>
            <a:endParaRPr lang="en-US" dirty="0"/>
          </a:p>
          <a:p>
            <a:r>
              <a:rPr lang="en-US" dirty="0"/>
              <a:t>Similarly, 2-year community colleges are often less expensive that 4-year colleges and universities. A student could take courses at a community college then transfer to finish a degree, in order to save money. </a:t>
            </a:r>
          </a:p>
          <a:p>
            <a:endParaRPr lang="en-US" dirty="0"/>
          </a:p>
          <a:p>
            <a:r>
              <a:rPr lang="en-US" dirty="0"/>
              <a:t>When choosing a school, consider and compare housing options and transportation costs. Is it cheaper to stay at home and commute? Live on-campus? Off-campus? Online classes? These days, there are many options that can help save money.</a:t>
            </a:r>
          </a:p>
          <a:p>
            <a:endParaRPr lang="en-US" dirty="0"/>
          </a:p>
          <a:p>
            <a:r>
              <a:rPr lang="en-US" dirty="0"/>
              <a:t>Used as a reference for notes: Seven ways to reduce college costs, Forbes. https://</a:t>
            </a:r>
            <a:r>
              <a:rPr lang="en-US" dirty="0" err="1"/>
              <a:t>www.forbes.com</a:t>
            </a:r>
            <a:r>
              <a:rPr lang="en-US" dirty="0"/>
              <a:t>/sites/</a:t>
            </a:r>
            <a:r>
              <a:rPr lang="en-US" dirty="0" err="1"/>
              <a:t>rcarson</a:t>
            </a:r>
            <a:r>
              <a:rPr lang="en-US" dirty="0"/>
              <a:t>/2019/09/22/7-ways-to-reduce-college-costs/?</a:t>
            </a:r>
            <a:r>
              <a:rPr lang="en-US" dirty="0" err="1"/>
              <a:t>sh</a:t>
            </a:r>
            <a:r>
              <a:rPr lang="en-US" dirty="0"/>
              <a:t>=153d48d25e77 as of 2/16/2023</a:t>
            </a:r>
          </a:p>
        </p:txBody>
      </p:sp>
      <p:sp>
        <p:nvSpPr>
          <p:cNvPr id="4" name="Slide Number Placeholder 3"/>
          <p:cNvSpPr>
            <a:spLocks noGrp="1"/>
          </p:cNvSpPr>
          <p:nvPr>
            <p:ph type="sldNum" sz="quarter" idx="5"/>
          </p:nvPr>
        </p:nvSpPr>
        <p:spPr/>
        <p:txBody>
          <a:bodyPr/>
          <a:lstStyle/>
          <a:p>
            <a:fld id="{A0A71CC3-AF76-4F28-B5DC-258BBD32C8B5}" type="slidenum">
              <a:rPr lang="en-US" smtClean="0"/>
              <a:t>12</a:t>
            </a:fld>
            <a:endParaRPr lang="en-US"/>
          </a:p>
        </p:txBody>
      </p:sp>
    </p:spTree>
    <p:extLst>
      <p:ext uri="{BB962C8B-B14F-4D97-AF65-F5344CB8AC3E}">
        <p14:creationId xmlns:p14="http://schemas.microsoft.com/office/powerpoint/2010/main" val="2310513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the ability, start saving for college costs early. Whether you’re saving for yourself, a child or a grandchild, a friend or relative, beginning the journey allows you to take advantage of compound interest or other investment vehicles. </a:t>
            </a:r>
          </a:p>
          <a:p>
            <a:endParaRPr lang="en-US" dirty="0"/>
          </a:p>
          <a:p>
            <a:pPr algn="l" fontAlgn="base"/>
            <a:r>
              <a:rPr lang="en-US" b="0" i="0" dirty="0">
                <a:solidFill>
                  <a:srgbClr val="4D5156"/>
                </a:solidFill>
                <a:effectLst/>
                <a:latin typeface="Google Sans Text"/>
              </a:rPr>
              <a:t>Compound interest refers to the phenomenon whereby the interest associated with a bank account, loan, or investment increases exponentially—rather than linearly—over time. </a:t>
            </a:r>
            <a:r>
              <a:rPr lang="en-US" b="0" i="0" dirty="0">
                <a:solidFill>
                  <a:srgbClr val="333333"/>
                </a:solidFill>
                <a:effectLst/>
                <a:latin typeface="Univers-Basic-Regular"/>
              </a:rPr>
              <a:t>The more time you have, the more you benefit you can realize from compounding interest.</a:t>
            </a:r>
          </a:p>
          <a:p>
            <a:pPr algn="l" fontAlgn="base"/>
            <a:endParaRPr lang="en-US" b="0" i="0" dirty="0">
              <a:solidFill>
                <a:srgbClr val="333333"/>
              </a:solidFill>
              <a:effectLst/>
              <a:latin typeface="inherit"/>
            </a:endParaRPr>
          </a:p>
          <a:p>
            <a:pPr algn="l" fontAlgn="base"/>
            <a:r>
              <a:rPr lang="en-US" b="0" i="0" dirty="0">
                <a:solidFill>
                  <a:srgbClr val="333333"/>
                </a:solidFill>
                <a:effectLst/>
                <a:latin typeface="inherit"/>
              </a:rPr>
              <a:t>When your starting amount is higher, your increases are higher too. And over time, it can seriously add up. Let’s take the example of </a:t>
            </a:r>
            <a:r>
              <a:rPr lang="en-US" b="1" baseline="0" dirty="0"/>
              <a:t>The Early Starter vs. the Late Starter. </a:t>
            </a:r>
            <a:endParaRPr lang="en-US" b="0" i="0" dirty="0">
              <a:solidFill>
                <a:srgbClr val="333333"/>
              </a:solidFill>
              <a:effectLst/>
              <a:latin typeface="inherit"/>
            </a:endParaRPr>
          </a:p>
          <a:p>
            <a:endParaRPr lang="en-US" b="1" baseline="0" dirty="0"/>
          </a:p>
          <a:p>
            <a:r>
              <a:rPr lang="en-US" baseline="0" dirty="0"/>
              <a:t>This example compares an “Early Starter” who invests $24 a week for 10 years, then stops.  On the other hand, our “Late Starter” doesn’t get around to investing for the first 10 years but invests longer at $24 a week for 20 years. With both examples, we’ll assume an 8 percent annual return, compounded quarterly. At the end of our time horizon, the Early Starter had $91,880 while the Late Starter only has $60,457.</a:t>
            </a:r>
          </a:p>
          <a:p>
            <a:endParaRPr lang="en-US" baseline="0" dirty="0"/>
          </a:p>
          <a:p>
            <a:r>
              <a:rPr lang="en-US" baseline="0" dirty="0"/>
              <a:t>Even though our Early Starter stopped investing after just 10 years, the example shows how time and compound interest gives her an advantage over the Late Starter who invested the same amount for 20 years. Our Late Starter has less time for his account to grow. This is the power of compounding interest.</a:t>
            </a:r>
            <a:endParaRPr lang="en-US" dirty="0"/>
          </a:p>
          <a:p>
            <a:endParaRPr lang="en-US" dirty="0"/>
          </a:p>
          <a:p>
            <a:r>
              <a:rPr lang="en-US" dirty="0"/>
              <a:t>Later in this presentation, we’ll cover some tax-advantaged savings vehicles you can consider when saving for college. </a:t>
            </a:r>
          </a:p>
        </p:txBody>
      </p:sp>
      <p:sp>
        <p:nvSpPr>
          <p:cNvPr id="4" name="Slide Number Placeholder 3"/>
          <p:cNvSpPr>
            <a:spLocks noGrp="1"/>
          </p:cNvSpPr>
          <p:nvPr>
            <p:ph type="sldNum" sz="quarter" idx="5"/>
          </p:nvPr>
        </p:nvSpPr>
        <p:spPr/>
        <p:txBody>
          <a:bodyPr/>
          <a:lstStyle/>
          <a:p>
            <a:fld id="{A0A71CC3-AF76-4F28-B5DC-258BBD32C8B5}" type="slidenum">
              <a:rPr lang="en-US" smtClean="0"/>
              <a:t>13</a:t>
            </a:fld>
            <a:endParaRPr lang="en-US"/>
          </a:p>
        </p:txBody>
      </p:sp>
    </p:spTree>
    <p:extLst>
      <p:ext uri="{BB962C8B-B14F-4D97-AF65-F5344CB8AC3E}">
        <p14:creationId xmlns:p14="http://schemas.microsoft.com/office/powerpoint/2010/main" val="2715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you know if you qualify for federal student aid? The first place to begin is filling out the the Free Application for Federal Student Aid, knows as the FAFSA form. This is managed by the office of the U.S. Department of Education. Typically, this is the starting place for undergraduate and graduate students to determine eligibility for student financial aid. The FAFSA has undergone changes to try and simplify it but this has caused some complications and delays which will hopefully be resolved as time goes on. The estimated release for the 2025-2026 FAFSA is December 1, 2024. </a:t>
            </a:r>
          </a:p>
          <a:p>
            <a:endParaRPr lang="en-US" dirty="0"/>
          </a:p>
          <a:p>
            <a:r>
              <a:rPr lang="en-US" dirty="0"/>
              <a:t>Students may complete this online application as soon as the form becomes available for the upcoming year.  The process includes student and family information, including family income, tax filings and investment information. The FAFSA must be filled out every year for the upcoming academic year. Even if you think you won’t qualify for federal aid, you should still complete the FAFSA as most schools use this information to release additional scholarships and financial aid. </a:t>
            </a:r>
          </a:p>
          <a:p>
            <a:endParaRPr lang="en-US" dirty="0"/>
          </a:p>
          <a:p>
            <a:r>
              <a:rPr lang="en-US" dirty="0"/>
              <a:t>The application also asks students to identify potential schools so keep that in mind when completing this form.</a:t>
            </a:r>
          </a:p>
          <a:p>
            <a:endParaRPr lang="en-US" dirty="0"/>
          </a:p>
          <a:p>
            <a:r>
              <a:rPr lang="en-US" dirty="0"/>
              <a:t>When the process is completed, FAFSA will communicate an “Expected Family Contribution”.  This is the amount that the student may be expected to pay after all Federal programs are considered.  </a:t>
            </a:r>
          </a:p>
        </p:txBody>
      </p:sp>
      <p:sp>
        <p:nvSpPr>
          <p:cNvPr id="4" name="Slide Number Placeholder 3"/>
          <p:cNvSpPr>
            <a:spLocks noGrp="1"/>
          </p:cNvSpPr>
          <p:nvPr>
            <p:ph type="sldNum" sz="quarter" idx="5"/>
          </p:nvPr>
        </p:nvSpPr>
        <p:spPr/>
        <p:txBody>
          <a:bodyPr/>
          <a:lstStyle/>
          <a:p>
            <a:fld id="{A0A71CC3-AF76-4F28-B5DC-258BBD32C8B5}" type="slidenum">
              <a:rPr lang="en-US" smtClean="0"/>
              <a:t>14</a:t>
            </a:fld>
            <a:endParaRPr lang="en-US"/>
          </a:p>
        </p:txBody>
      </p:sp>
    </p:spTree>
    <p:extLst>
      <p:ext uri="{BB962C8B-B14F-4D97-AF65-F5344CB8AC3E}">
        <p14:creationId xmlns:p14="http://schemas.microsoft.com/office/powerpoint/2010/main" val="3987867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FAFSA requires information on the student and family.  Some of the information required includes assets &amp; income, Social Security number and driver's license.</a:t>
            </a:r>
          </a:p>
          <a:p>
            <a:endParaRPr lang="en-US" dirty="0"/>
          </a:p>
          <a:p>
            <a:r>
              <a:rPr lang="en-US" dirty="0"/>
              <a:t>You will want to have some records ready such as W-2 forms, 1099’s, tax returns as well as bank, brokerage and investment account statements.</a:t>
            </a:r>
          </a:p>
          <a:p>
            <a:endParaRPr lang="en-US" dirty="0"/>
          </a:p>
          <a:p>
            <a:r>
              <a:rPr lang="en-US" dirty="0"/>
              <a:t>But just because a family’s income is too high for federal financial aid doesn’t mean they won’t qualify for any type of financial aid. Colleges and universities have their own eligibility requirements for grants, scholarships and work study jobs.</a:t>
            </a:r>
          </a:p>
        </p:txBody>
      </p:sp>
      <p:sp>
        <p:nvSpPr>
          <p:cNvPr id="4" name="Slide Number Placeholder 3"/>
          <p:cNvSpPr>
            <a:spLocks noGrp="1"/>
          </p:cNvSpPr>
          <p:nvPr>
            <p:ph type="sldNum" sz="quarter" idx="5"/>
          </p:nvPr>
        </p:nvSpPr>
        <p:spPr/>
        <p:txBody>
          <a:bodyPr/>
          <a:lstStyle/>
          <a:p>
            <a:fld id="{A0A71CC3-AF76-4F28-B5DC-258BBD32C8B5}" type="slidenum">
              <a:rPr lang="en-US" smtClean="0"/>
              <a:t>15</a:t>
            </a:fld>
            <a:endParaRPr lang="en-US"/>
          </a:p>
        </p:txBody>
      </p:sp>
    </p:spTree>
    <p:extLst>
      <p:ext uri="{BB962C8B-B14F-4D97-AF65-F5344CB8AC3E}">
        <p14:creationId xmlns:p14="http://schemas.microsoft.com/office/powerpoint/2010/main" val="3206246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j-lt"/>
              </a:rPr>
              <a:t>Scholarships and grants </a:t>
            </a:r>
            <a:r>
              <a:rPr lang="en-US" b="0" i="0" dirty="0">
                <a:solidFill>
                  <a:srgbClr val="333333"/>
                </a:solidFill>
                <a:effectLst/>
                <a:latin typeface="+mj-lt"/>
              </a:rPr>
              <a:t>can bring significant financial relief to families looking for ways to shrink their college funding gaps. T</a:t>
            </a:r>
            <a:r>
              <a:rPr lang="en-US" b="0" i="0" dirty="0">
                <a:solidFill>
                  <a:srgbClr val="333333"/>
                </a:solidFill>
                <a:effectLst/>
                <a:latin typeface="Georgia" panose="02040502050405020303" pitchFamily="18" charset="0"/>
              </a:rPr>
              <a:t>aking the time to learn about and apply for scholarships can help reduce the financial burdens of school and graduate with less debt. </a:t>
            </a:r>
          </a:p>
          <a:p>
            <a:endParaRPr lang="en-US" b="0" i="0" dirty="0">
              <a:solidFill>
                <a:srgbClr val="333333"/>
              </a:solidFill>
              <a:effectLst/>
              <a:latin typeface="Georgia" panose="02040502050405020303" pitchFamily="18" charset="0"/>
            </a:endParaRPr>
          </a:p>
          <a:p>
            <a:r>
              <a:rPr lang="en-US" b="0" i="0" dirty="0">
                <a:solidFill>
                  <a:srgbClr val="333333"/>
                </a:solidFill>
                <a:effectLst/>
                <a:latin typeface="Georgia" panose="02040502050405020303" pitchFamily="18" charset="0"/>
              </a:rPr>
              <a:t>It can be a lot of work to fill out all of the applications, but turning over every scholarship rock is an important piece of the financial puzzle to pay for college. </a:t>
            </a:r>
            <a:endParaRPr lang="en-US" dirty="0"/>
          </a:p>
        </p:txBody>
      </p:sp>
      <p:sp>
        <p:nvSpPr>
          <p:cNvPr id="4" name="Slide Number Placeholder 3"/>
          <p:cNvSpPr>
            <a:spLocks noGrp="1"/>
          </p:cNvSpPr>
          <p:nvPr>
            <p:ph type="sldNum" sz="quarter" idx="5"/>
          </p:nvPr>
        </p:nvSpPr>
        <p:spPr/>
        <p:txBody>
          <a:bodyPr/>
          <a:lstStyle/>
          <a:p>
            <a:fld id="{A0A71CC3-AF76-4F28-B5DC-258BBD32C8B5}" type="slidenum">
              <a:rPr lang="en-US" smtClean="0"/>
              <a:t>16</a:t>
            </a:fld>
            <a:endParaRPr lang="en-US"/>
          </a:p>
        </p:txBody>
      </p:sp>
    </p:spTree>
    <p:extLst>
      <p:ext uri="{BB962C8B-B14F-4D97-AF65-F5344CB8AC3E}">
        <p14:creationId xmlns:p14="http://schemas.microsoft.com/office/powerpoint/2010/main" val="231863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most students today, taking out a loan to pay for college is the norm. The federal government has several types of loans available. You must file an annual FAFSA to be eligible for any of the federally funded loan programs.</a:t>
            </a:r>
          </a:p>
          <a:p>
            <a:endParaRPr lang="en-US" dirty="0"/>
          </a:p>
          <a:p>
            <a:r>
              <a:rPr lang="en-US" dirty="0"/>
              <a:t>PLUS loans are another type of federally funded loan. They can be taken out by parents to pay for the remaining cost of college for their child.</a:t>
            </a:r>
          </a:p>
          <a:p>
            <a:endParaRPr lang="en-US" dirty="0"/>
          </a:p>
          <a:p>
            <a:r>
              <a:rPr lang="en-US" dirty="0"/>
              <a:t>Many students and their parents take out private loans to pay for college expenses. While this is a viable option, be very careful and do your research. </a:t>
            </a:r>
          </a:p>
          <a:p>
            <a:endParaRPr lang="en-US" dirty="0"/>
          </a:p>
        </p:txBody>
      </p:sp>
      <p:sp>
        <p:nvSpPr>
          <p:cNvPr id="4" name="Slide Number Placeholder 3"/>
          <p:cNvSpPr>
            <a:spLocks noGrp="1"/>
          </p:cNvSpPr>
          <p:nvPr>
            <p:ph type="sldNum" sz="quarter" idx="5"/>
          </p:nvPr>
        </p:nvSpPr>
        <p:spPr/>
        <p:txBody>
          <a:bodyPr/>
          <a:lstStyle/>
          <a:p>
            <a:fld id="{A0A71CC3-AF76-4F28-B5DC-258BBD32C8B5}" type="slidenum">
              <a:rPr lang="en-US" smtClean="0"/>
              <a:t>17</a:t>
            </a:fld>
            <a:endParaRPr lang="en-US"/>
          </a:p>
        </p:txBody>
      </p:sp>
    </p:spTree>
    <p:extLst>
      <p:ext uri="{BB962C8B-B14F-4D97-AF65-F5344CB8AC3E}">
        <p14:creationId xmlns:p14="http://schemas.microsoft.com/office/powerpoint/2010/main" val="3228472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private, and some public, institutions offer discounts on tuition. It is worthwhile to think of tuition as a “base sticker price”.  </a:t>
            </a:r>
          </a:p>
          <a:p>
            <a:endParaRPr lang="en-US" dirty="0"/>
          </a:p>
          <a:p>
            <a:r>
              <a:rPr lang="en-US" dirty="0"/>
              <a:t>Depending on the individual student circumstances, tuition and fees can be significantly reduced.</a:t>
            </a:r>
          </a:p>
          <a:p>
            <a:endParaRPr lang="en-US" dirty="0"/>
          </a:p>
          <a:p>
            <a:r>
              <a:rPr lang="en-US" dirty="0"/>
              <a:t>Fill out the financial aid calculator found on a school’s website if you are considering their program. </a:t>
            </a:r>
            <a:r>
              <a:rPr lang="en-US" sz="1200" dirty="0"/>
              <a:t>School calculators are a good place to start and can give you an idea what the cost at that school would be for your child.</a:t>
            </a:r>
          </a:p>
          <a:p>
            <a:endParaRPr lang="en-US" sz="1200" dirty="0"/>
          </a:p>
        </p:txBody>
      </p:sp>
      <p:sp>
        <p:nvSpPr>
          <p:cNvPr id="4" name="Slide Number Placeholder 3"/>
          <p:cNvSpPr>
            <a:spLocks noGrp="1"/>
          </p:cNvSpPr>
          <p:nvPr>
            <p:ph type="sldNum" sz="quarter" idx="5"/>
          </p:nvPr>
        </p:nvSpPr>
        <p:spPr/>
        <p:txBody>
          <a:bodyPr/>
          <a:lstStyle/>
          <a:p>
            <a:fld id="{A0A71CC3-AF76-4F28-B5DC-258BBD32C8B5}" type="slidenum">
              <a:rPr lang="en-US" smtClean="0"/>
              <a:t>18</a:t>
            </a:fld>
            <a:endParaRPr lang="en-US"/>
          </a:p>
        </p:txBody>
      </p:sp>
    </p:spTree>
    <p:extLst>
      <p:ext uri="{BB962C8B-B14F-4D97-AF65-F5344CB8AC3E}">
        <p14:creationId xmlns:p14="http://schemas.microsoft.com/office/powerpoint/2010/main" val="3782321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For many high school students, the planning process for higher education begins long before graduation.  Many students take preliminary ACT / SAT tests early in their high school years.  The final scores go on college applications and can determine eligibility to apply.</a:t>
            </a:r>
          </a:p>
          <a:p>
            <a:endParaRPr lang="en-US" dirty="0"/>
          </a:p>
          <a:p>
            <a:r>
              <a:rPr lang="en-US" dirty="0"/>
              <a:t>Students and their families also begin to identify schools to consider.  Visiting campus is often recommended and a way to measure the non-academic aspects such as walkability, culture and fit for the particular student.</a:t>
            </a:r>
          </a:p>
          <a:p>
            <a:endParaRPr lang="en-US" dirty="0"/>
          </a:p>
          <a:p>
            <a:r>
              <a:rPr lang="en-US" dirty="0"/>
              <a:t>The FAFSA process opens in the fall and that’s when many seniors begin to nail down their preferred schools.  </a:t>
            </a:r>
          </a:p>
          <a:p>
            <a:endParaRPr lang="en-US" dirty="0"/>
          </a:p>
          <a:p>
            <a:r>
              <a:rPr lang="en-US" dirty="0"/>
              <a:t>Students apply to their selected schools, which sometimes require an application fee. Many schools offer early acceptance so if your student has a preferred choice, it may make sense to apply early.</a:t>
            </a:r>
          </a:p>
        </p:txBody>
      </p:sp>
      <p:sp>
        <p:nvSpPr>
          <p:cNvPr id="4" name="Slide Number Placeholder 3"/>
          <p:cNvSpPr>
            <a:spLocks noGrp="1"/>
          </p:cNvSpPr>
          <p:nvPr>
            <p:ph type="sldNum" sz="quarter" idx="5"/>
          </p:nvPr>
        </p:nvSpPr>
        <p:spPr/>
        <p:txBody>
          <a:bodyPr/>
          <a:lstStyle/>
          <a:p>
            <a:fld id="{A0A71CC3-AF76-4F28-B5DC-258BBD32C8B5}" type="slidenum">
              <a:rPr lang="en-US" smtClean="0"/>
              <a:t>19</a:t>
            </a:fld>
            <a:endParaRPr lang="en-US"/>
          </a:p>
        </p:txBody>
      </p:sp>
    </p:spTree>
    <p:extLst>
      <p:ext uri="{BB962C8B-B14F-4D97-AF65-F5344CB8AC3E}">
        <p14:creationId xmlns:p14="http://schemas.microsoft.com/office/powerpoint/2010/main" val="1507385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Font typeface="Arial" panose="020B0604020202020204" pitchFamily="34" charset="0"/>
              <a:buNone/>
            </a:pPr>
            <a:r>
              <a:rPr lang="en-US" sz="1200" dirty="0">
                <a:solidFill>
                  <a:srgbClr val="5F5F5F"/>
                </a:solidFill>
                <a:latin typeface="Arial" panose="020B0604020202020204" pitchFamily="34" charset="0"/>
                <a:cs typeface="Arial" panose="020B0604020202020204" pitchFamily="34" charset="0"/>
              </a:rPr>
              <a:t>You have been provided with a workbook to aid with today’s conversation.</a:t>
            </a:r>
          </a:p>
          <a:p>
            <a:pPr marL="285750" lvl="1" indent="-285750">
              <a:buFont typeface="Arial" panose="020B0604020202020204" pitchFamily="34" charset="0"/>
              <a:buChar char="•"/>
            </a:pPr>
            <a:r>
              <a:rPr lang="en-US" sz="1200" dirty="0">
                <a:solidFill>
                  <a:srgbClr val="5F5F5F"/>
                </a:solidFill>
                <a:latin typeface="Arial" panose="020B0604020202020204" pitchFamily="34" charset="0"/>
                <a:cs typeface="Arial" panose="020B0604020202020204" pitchFamily="34" charset="0"/>
              </a:rPr>
              <a:t>Important concepts are highlighted in your workbook</a:t>
            </a:r>
          </a:p>
          <a:p>
            <a:pPr marL="285750" lvl="1" indent="-285750">
              <a:buFont typeface="Arial" panose="020B0604020202020204" pitchFamily="34" charset="0"/>
              <a:buChar char="•"/>
            </a:pPr>
            <a:r>
              <a:rPr lang="en-US" sz="1200" dirty="0">
                <a:solidFill>
                  <a:srgbClr val="5F5F5F"/>
                </a:solidFill>
                <a:latin typeface="Arial" panose="020B0604020202020204" pitchFamily="34" charset="0"/>
                <a:cs typeface="Arial" panose="020B0604020202020204" pitchFamily="34" charset="0"/>
              </a:rPr>
              <a:t>Feel free to take notes in your workbook to identify</a:t>
            </a:r>
            <a:r>
              <a:rPr lang="en-US" sz="1200" baseline="0" dirty="0">
                <a:solidFill>
                  <a:srgbClr val="5F5F5F"/>
                </a:solidFill>
                <a:latin typeface="Arial" panose="020B0604020202020204" pitchFamily="34" charset="0"/>
                <a:cs typeface="Arial" panose="020B0604020202020204" pitchFamily="34" charset="0"/>
              </a:rPr>
              <a:t> </a:t>
            </a:r>
            <a:r>
              <a:rPr lang="en-US" sz="1200" dirty="0">
                <a:solidFill>
                  <a:srgbClr val="5F5F5F"/>
                </a:solidFill>
                <a:latin typeface="Arial" panose="020B0604020202020204" pitchFamily="34" charset="0"/>
                <a:cs typeface="Arial" panose="020B0604020202020204" pitchFamily="34" charset="0"/>
              </a:rPr>
              <a:t>actions you’d like to take as a result of what you learn today.</a:t>
            </a:r>
          </a:p>
          <a:p>
            <a:pPr marL="285750" lvl="1" indent="-285750">
              <a:buFont typeface="Arial" panose="020B0604020202020204" pitchFamily="34" charset="0"/>
              <a:buChar char="•"/>
            </a:pPr>
            <a:r>
              <a:rPr lang="en-US" sz="1200" dirty="0">
                <a:solidFill>
                  <a:srgbClr val="5F5F5F"/>
                </a:solidFill>
                <a:latin typeface="Arial" panose="020B0604020202020204" pitchFamily="34" charset="0"/>
                <a:cs typeface="Arial" panose="020B0604020202020204" pitchFamily="34" charset="0"/>
              </a:rPr>
              <a:t>At the end of this session, you’ll have the opportunity to complete an evaluation.  This helps us to continually improve the information that we bring to you.</a:t>
            </a:r>
          </a:p>
        </p:txBody>
      </p:sp>
      <p:sp>
        <p:nvSpPr>
          <p:cNvPr id="4" name="Slide Number Placeholder 3"/>
          <p:cNvSpPr>
            <a:spLocks noGrp="1"/>
          </p:cNvSpPr>
          <p:nvPr>
            <p:ph type="sldNum" sz="quarter" idx="5"/>
          </p:nvPr>
        </p:nvSpPr>
        <p:spPr/>
        <p:txBody>
          <a:bodyPr/>
          <a:lstStyle/>
          <a:p>
            <a:fld id="{A0A71CC3-AF76-4F28-B5DC-258BBD32C8B5}" type="slidenum">
              <a:rPr lang="en-US" smtClean="0"/>
              <a:t>2</a:t>
            </a:fld>
            <a:endParaRPr lang="en-US"/>
          </a:p>
        </p:txBody>
      </p:sp>
    </p:spTree>
    <p:extLst>
      <p:ext uri="{BB962C8B-B14F-4D97-AF65-F5344CB8AC3E}">
        <p14:creationId xmlns:p14="http://schemas.microsoft.com/office/powerpoint/2010/main" val="2340359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GROUP DISCUSSION</a:t>
            </a:r>
          </a:p>
          <a:p>
            <a:endParaRPr lang="en-US" b="1" baseline="0" dirty="0"/>
          </a:p>
          <a:p>
            <a:r>
              <a:rPr lang="en-US" b="1" baseline="0" dirty="0"/>
              <a:t>[financial professional: Make this an interactive part of the presentation. Ask attendees if they have any observations or surprises that they would be willing to share?</a:t>
            </a:r>
          </a:p>
          <a:p>
            <a:endParaRPr lang="en-US" baseline="0" dirty="0"/>
          </a:p>
          <a:p>
            <a:r>
              <a:rPr lang="en-US" b="1" baseline="0" dirty="0"/>
              <a:t>[financial professional: If there’s a white board or easel paper in the room, write out questions/challenges and make sure you address during the session. If a more complex answer is required, invite attendee(s) to setup an appointment or a phone call with you.]</a:t>
            </a:r>
            <a:endParaRPr lang="en-US" b="1" dirty="0"/>
          </a:p>
        </p:txBody>
      </p:sp>
      <p:sp>
        <p:nvSpPr>
          <p:cNvPr id="4" name="Slide Number Placeholder 3"/>
          <p:cNvSpPr>
            <a:spLocks noGrp="1"/>
          </p:cNvSpPr>
          <p:nvPr>
            <p:ph type="sldNum" sz="quarter" idx="5"/>
          </p:nvPr>
        </p:nvSpPr>
        <p:spPr/>
        <p:txBody>
          <a:bodyPr/>
          <a:lstStyle/>
          <a:p>
            <a:fld id="{A0A71CC3-AF76-4F28-B5DC-258BBD32C8B5}" type="slidenum">
              <a:rPr lang="en-US" smtClean="0"/>
              <a:t>20</a:t>
            </a:fld>
            <a:endParaRPr lang="en-US"/>
          </a:p>
        </p:txBody>
      </p:sp>
    </p:spTree>
    <p:extLst>
      <p:ext uri="{BB962C8B-B14F-4D97-AF65-F5344CB8AC3E}">
        <p14:creationId xmlns:p14="http://schemas.microsoft.com/office/powerpoint/2010/main" val="2359374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covered the connection between education and income, the cost of college today and ways to pay for higher education.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Preparing for the cost of higher education is difficult for many families.  With housing costs on the rise, costs associated with raising children and everyday living expenses, it’s hard to prepare.  </a:t>
            </a:r>
          </a:p>
          <a:p>
            <a:endParaRPr lang="en-US" dirty="0"/>
          </a:p>
          <a:p>
            <a:r>
              <a:rPr lang="en-US" dirty="0"/>
              <a:t>Let’s turn to strategies for you and your family to consider for higher education.</a:t>
            </a:r>
          </a:p>
        </p:txBody>
      </p:sp>
      <p:sp>
        <p:nvSpPr>
          <p:cNvPr id="4" name="Slide Number Placeholder 3"/>
          <p:cNvSpPr>
            <a:spLocks noGrp="1"/>
          </p:cNvSpPr>
          <p:nvPr>
            <p:ph type="sldNum" sz="quarter" idx="5"/>
          </p:nvPr>
        </p:nvSpPr>
        <p:spPr/>
        <p:txBody>
          <a:bodyPr/>
          <a:lstStyle/>
          <a:p>
            <a:fld id="{A0A71CC3-AF76-4F28-B5DC-258BBD32C8B5}" type="slidenum">
              <a:rPr lang="en-US" smtClean="0"/>
              <a:t>21</a:t>
            </a:fld>
            <a:endParaRPr lang="en-US"/>
          </a:p>
        </p:txBody>
      </p:sp>
    </p:spTree>
    <p:extLst>
      <p:ext uri="{BB962C8B-B14F-4D97-AF65-F5344CB8AC3E}">
        <p14:creationId xmlns:p14="http://schemas.microsoft.com/office/powerpoint/2010/main" val="154934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consider ways to pay for college, there are some strategies to avoid.</a:t>
            </a:r>
          </a:p>
          <a:p>
            <a:endParaRPr lang="en-US" dirty="0"/>
          </a:p>
          <a:p>
            <a:r>
              <a:rPr lang="en-US" dirty="0"/>
              <a:t>It may be tempting to make up for lost time by investing aggressively. This can be a big mistake as this strategy can result in big losses just when your student needs the money. Consider your time horizon, risk tolerance and invest accordingly.  </a:t>
            </a:r>
          </a:p>
          <a:p>
            <a:endParaRPr lang="en-US" dirty="0"/>
          </a:p>
          <a:p>
            <a:r>
              <a:rPr lang="en-US" dirty="0"/>
              <a:t>Taking out a second mortgage on your primary residence is generally not a good idea. By doing so, you put your personal residence at risk in the event that you cannot make payments in the future.</a:t>
            </a:r>
          </a:p>
          <a:p>
            <a:endParaRPr lang="en-US" dirty="0"/>
          </a:p>
          <a:p>
            <a:r>
              <a:rPr lang="en-US" dirty="0"/>
              <a:t>While family finances are often tight during this phase of life, it can be a mistake to stop funding your own retirement. Retirement assets are not included for FAFSA funding purposes so continue to save for your own future.</a:t>
            </a:r>
          </a:p>
        </p:txBody>
      </p:sp>
      <p:sp>
        <p:nvSpPr>
          <p:cNvPr id="4" name="Slide Number Placeholder 3"/>
          <p:cNvSpPr>
            <a:spLocks noGrp="1"/>
          </p:cNvSpPr>
          <p:nvPr>
            <p:ph type="sldNum" sz="quarter" idx="5"/>
          </p:nvPr>
        </p:nvSpPr>
        <p:spPr/>
        <p:txBody>
          <a:bodyPr/>
          <a:lstStyle/>
          <a:p>
            <a:fld id="{A0A71CC3-AF76-4F28-B5DC-258BBD32C8B5}" type="slidenum">
              <a:rPr lang="en-US" smtClean="0"/>
              <a:t>22</a:t>
            </a:fld>
            <a:endParaRPr lang="en-US"/>
          </a:p>
        </p:txBody>
      </p:sp>
    </p:spTree>
    <p:extLst>
      <p:ext uri="{BB962C8B-B14F-4D97-AF65-F5344CB8AC3E}">
        <p14:creationId xmlns:p14="http://schemas.microsoft.com/office/powerpoint/2010/main" val="3699383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many parents and grandparents, the desire to fund higher education is a priority. And, for some, paying off student debt is more than a memory- student debt may still be part of the family budget. But the goal is the next generation - Setting kids up for the future they want.</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By identifying goals and budgeting for higher education, families can prepare for future education expenses.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dirty="0"/>
              <a:t>Developing a strategy for education as early as possible allows you to put time on your side. Developing a strategy can mean setting money aside in a savings account or using financial tools that have been specifically designed to help fund future education expenses. The earlier you identify a strategy and begin putting money towards it, the better. Investing regularly allows your gains and interest to compound and potentially grow.  </a:t>
            </a:r>
          </a:p>
          <a:p>
            <a:endParaRPr lang="en-US" dirty="0"/>
          </a:p>
          <a:p>
            <a:r>
              <a:rPr lang="en-US" dirty="0"/>
              <a:t>Many families share their plans with grandparents, aunts, uncles, godparents or other involved friends. By inviting family members to contribute for the future in lieu of purchasing quickly-forgotten gifts, a college funding strategy can meet it’s goals. And many people can feel like they’re part of an exciting future.</a:t>
            </a:r>
          </a:p>
        </p:txBody>
      </p:sp>
      <p:sp>
        <p:nvSpPr>
          <p:cNvPr id="4" name="Slide Number Placeholder 3"/>
          <p:cNvSpPr>
            <a:spLocks noGrp="1"/>
          </p:cNvSpPr>
          <p:nvPr>
            <p:ph type="sldNum" sz="quarter" idx="5"/>
          </p:nvPr>
        </p:nvSpPr>
        <p:spPr/>
        <p:txBody>
          <a:bodyPr/>
          <a:lstStyle/>
          <a:p>
            <a:fld id="{A0A71CC3-AF76-4F28-B5DC-258BBD32C8B5}" type="slidenum">
              <a:rPr lang="en-US" smtClean="0"/>
              <a:t>23</a:t>
            </a:fld>
            <a:endParaRPr lang="en-US"/>
          </a:p>
        </p:txBody>
      </p:sp>
    </p:spTree>
    <p:extLst>
      <p:ext uri="{BB962C8B-B14F-4D97-AF65-F5344CB8AC3E}">
        <p14:creationId xmlns:p14="http://schemas.microsoft.com/office/powerpoint/2010/main" val="1942783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71CC3-AF76-4F28-B5DC-258BBD32C8B5}" type="slidenum">
              <a:rPr lang="en-US" smtClean="0"/>
              <a:t>24</a:t>
            </a:fld>
            <a:endParaRPr lang="en-US"/>
          </a:p>
        </p:txBody>
      </p:sp>
    </p:spTree>
    <p:extLst>
      <p:ext uri="{BB962C8B-B14F-4D97-AF65-F5344CB8AC3E}">
        <p14:creationId xmlns:p14="http://schemas.microsoft.com/office/powerpoint/2010/main" val="2853508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500"/>
              </a:lnSpc>
              <a:buNone/>
            </a:pPr>
            <a:r>
              <a:rPr lang="en-US" sz="1200" b="0" i="0" u="none" strike="noStrike" baseline="0" dirty="0">
                <a:latin typeface="Calibri" panose="020F0502020204030204" pitchFamily="34" charset="0"/>
              </a:rPr>
              <a:t>First, let’s talk about 529 plans. 529’s are a </a:t>
            </a:r>
            <a:r>
              <a:rPr lang="en-US" sz="1200" dirty="0"/>
              <a:t>tax-advantaged funding program designed specifically for funding future education expenses.</a:t>
            </a:r>
          </a:p>
          <a:p>
            <a:pPr>
              <a:lnSpc>
                <a:spcPts val="1500"/>
              </a:lnSpc>
            </a:pPr>
            <a:endParaRPr lang="en-US" sz="1200" dirty="0"/>
          </a:p>
          <a:p>
            <a:pPr algn="l"/>
            <a:r>
              <a:rPr lang="en-US" sz="1200" b="0" i="0" u="none" strike="noStrike" baseline="0" dirty="0">
                <a:latin typeface="Calibri" panose="020F0502020204030204" pitchFamily="34" charset="0"/>
              </a:rPr>
              <a:t> Anyone can open a 529 account because there are no income restrictions. Anyone can also open an account on behalf of your child – parents, grandparents, other relatives or friends can open an account and contribute money. Anyone can contribute to a 529 account that you have opened for your child. Your child can have more than one 529 account opened on their behalf.</a:t>
            </a: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Typically, 529 plans have high life-time contribution limits, typically $350,000 or higher. Note that every state sets its own limit. You can contribute when and how much works for your family budget. Some families choose to can set up automatic monthly contributions and put their savings effort on autopilot. Others choose to contribute occasional lump sums. </a:t>
            </a: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Because you are the account owner, you maintain control of the funds in the account, not your child.</a:t>
            </a: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Most plans offer age‐based portfolios, where the underlying investments become more conservative over time as your child</a:t>
            </a:r>
          </a:p>
          <a:p>
            <a:pPr algn="l"/>
            <a:r>
              <a:rPr lang="en-US" sz="1200" b="0" i="0" u="none" strike="noStrike" baseline="0" dirty="0">
                <a:latin typeface="Calibri" panose="020F0502020204030204" pitchFamily="34" charset="0"/>
              </a:rPr>
              <a:t>gets closer to college age, eliminating the work on your part to rebalance the account yourself.</a:t>
            </a: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The tax benefits of 529 plans are often considered one of the best reasons to open an account. Contributions accumulate tax-deferred, which means you don’t pay income tax on those earnings. When it’s time to use the funds for qualified education expenses, earnings in the account are completely tax‐free at the federal level and usually at the state level, too. </a:t>
            </a: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The funds can be used to pay for any qualified education expenses, whether for your younger children (K-12) or older children attending college.</a:t>
            </a: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Some things to consider when deciding on a 529 plan.</a:t>
            </a: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You are limited to the pre-established investment options held within the 529 plan you select.  Also, you can only change the options on existing contributions twice per year.</a:t>
            </a: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If you use the funds for anything other than qualified K-12 or college education expenses, you will owe both income tax plus a 10% federal penalty on the earnings.</a:t>
            </a:r>
          </a:p>
        </p:txBody>
      </p:sp>
      <p:sp>
        <p:nvSpPr>
          <p:cNvPr id="4" name="Slide Number Placeholder 3"/>
          <p:cNvSpPr>
            <a:spLocks noGrp="1"/>
          </p:cNvSpPr>
          <p:nvPr>
            <p:ph type="sldNum" sz="quarter" idx="5"/>
          </p:nvPr>
        </p:nvSpPr>
        <p:spPr/>
        <p:txBody>
          <a:bodyPr/>
          <a:lstStyle/>
          <a:p>
            <a:fld id="{A0A71CC3-AF76-4F28-B5DC-258BBD32C8B5}" type="slidenum">
              <a:rPr lang="en-US" smtClean="0"/>
              <a:t>25</a:t>
            </a:fld>
            <a:endParaRPr lang="en-US"/>
          </a:p>
        </p:txBody>
      </p:sp>
    </p:spTree>
    <p:extLst>
      <p:ext uri="{BB962C8B-B14F-4D97-AF65-F5344CB8AC3E}">
        <p14:creationId xmlns:p14="http://schemas.microsoft.com/office/powerpoint/2010/main" val="1004314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Calibri" panose="020F0502020204030204" pitchFamily="34" charset="0"/>
              </a:rPr>
              <a:t>Let’s discuss Coverdell Education Savings Accounts (ESAs) next. These accounts are available at banks and other financial institutions. </a:t>
            </a: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This type of account allows you as the account owner to select the investment options for the funds you invest. You can choose from mutual funds, stocks, bonds, etc. Account assets accumulate tax-deferred and the earnings are tax-advantaged, similar to 529 plans. The funds can be used for K-12 or higher education expenses.</a:t>
            </a: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There are income eligibility guidelines you must meet to open a Coverdell account. In 2020, your modified adjusted gross income cannot be over $190,000 for married filing jointly, or over $95,000 for filing singly. </a:t>
            </a: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The $2,000 maximum annual contribution is rather low for this kind of account which could make it difficult to cover the full expense of your child’s education with this strategy alone.</a:t>
            </a: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There are also age limits for this type of account. Contributions end when the beneficiary turns 18, and the funds must be distributed to the beneficiary by age 30.</a:t>
            </a:r>
          </a:p>
        </p:txBody>
      </p:sp>
      <p:sp>
        <p:nvSpPr>
          <p:cNvPr id="4" name="Slide Number Placeholder 3"/>
          <p:cNvSpPr>
            <a:spLocks noGrp="1"/>
          </p:cNvSpPr>
          <p:nvPr>
            <p:ph type="sldNum" sz="quarter" idx="5"/>
          </p:nvPr>
        </p:nvSpPr>
        <p:spPr/>
        <p:txBody>
          <a:bodyPr/>
          <a:lstStyle/>
          <a:p>
            <a:fld id="{A0A71CC3-AF76-4F28-B5DC-258BBD32C8B5}" type="slidenum">
              <a:rPr lang="en-US" smtClean="0"/>
              <a:t>26</a:t>
            </a:fld>
            <a:endParaRPr lang="en-US"/>
          </a:p>
        </p:txBody>
      </p:sp>
    </p:spTree>
    <p:extLst>
      <p:ext uri="{BB962C8B-B14F-4D97-AF65-F5344CB8AC3E}">
        <p14:creationId xmlns:p14="http://schemas.microsoft.com/office/powerpoint/2010/main" val="2853839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Calibri" panose="020F0502020204030204" pitchFamily="34" charset="0"/>
              </a:rPr>
              <a:t>Finally, we are going to cover Roth Individual Retirement Accounts (Roth IRAs). It’s important to note that the main purpose of a Roth IRA isn’t funding college, it’s actually a retirement vehicle. That said, there is an exception that allows it to be used to pay for higher education expenses without paying the 10% penalty for withdrawals before taken before age 59 ½. </a:t>
            </a: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It’s important to mention that this type of retirement savings account isn’t included in financial aid calculations, which means the account would have no impact on financial aid for your child. </a:t>
            </a: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There are income eligibility guidelines you must meet to open a Roth IRA account:</a:t>
            </a:r>
          </a:p>
          <a:p>
            <a:pPr algn="l">
              <a:buFont typeface="Arial" panose="020B0604020202020204" pitchFamily="34" charset="0"/>
              <a:buChar char="•"/>
            </a:pPr>
            <a:r>
              <a:rPr lang="en-US" b="1" i="0" dirty="0">
                <a:solidFill>
                  <a:srgbClr val="001D35"/>
                </a:solidFill>
                <a:effectLst/>
                <a:latin typeface="Google Sans"/>
              </a:rPr>
              <a:t>Single filers and heads of household</a:t>
            </a:r>
            <a:r>
              <a:rPr lang="en-US" b="0" i="0" dirty="0">
                <a:solidFill>
                  <a:srgbClr val="001D35"/>
                </a:solidFill>
                <a:effectLst/>
                <a:latin typeface="Google Sans"/>
              </a:rPr>
              <a:t>: The income phase-out range is $150,000 to $165,000.</a:t>
            </a:r>
          </a:p>
          <a:p>
            <a:pPr algn="l">
              <a:buFont typeface="Arial" panose="020B0604020202020204" pitchFamily="34" charset="0"/>
              <a:buChar char="•"/>
            </a:pPr>
            <a:r>
              <a:rPr lang="en-US" b="1" i="0" dirty="0">
                <a:solidFill>
                  <a:srgbClr val="001D35"/>
                </a:solidFill>
                <a:effectLst/>
                <a:latin typeface="Google Sans"/>
              </a:rPr>
              <a:t>Married couples filing jointly</a:t>
            </a:r>
            <a:r>
              <a:rPr lang="en-US" b="0" i="0" dirty="0">
                <a:solidFill>
                  <a:srgbClr val="001D35"/>
                </a:solidFill>
                <a:effectLst/>
                <a:latin typeface="Google Sans"/>
              </a:rPr>
              <a:t>: The income phase-out range is $236,000 to $246,000.</a:t>
            </a:r>
          </a:p>
          <a:p>
            <a:pPr algn="l">
              <a:buFont typeface="Arial" panose="020B0604020202020204" pitchFamily="34" charset="0"/>
              <a:buChar char="•"/>
            </a:pPr>
            <a:r>
              <a:rPr lang="en-US" b="1" i="0" dirty="0">
                <a:solidFill>
                  <a:srgbClr val="001D35"/>
                </a:solidFill>
                <a:effectLst/>
                <a:latin typeface="Google Sans"/>
              </a:rPr>
              <a:t>Married individuals filing separately</a:t>
            </a:r>
            <a:r>
              <a:rPr lang="en-US" b="0" i="0" dirty="0">
                <a:solidFill>
                  <a:srgbClr val="001D35"/>
                </a:solidFill>
                <a:effectLst/>
                <a:latin typeface="Google Sans"/>
              </a:rPr>
              <a:t>: The income phase-out range is $0 to $10,000 and is not adjusted for cost-of-living increases.</a:t>
            </a:r>
          </a:p>
          <a:p>
            <a:pPr algn="l"/>
            <a:r>
              <a:rPr lang="en-US" sz="1200" b="0" i="0" u="none" strike="noStrike" baseline="0" dirty="0">
                <a:latin typeface="Calibri" panose="020F0502020204030204" pitchFamily="34" charset="0"/>
              </a:rPr>
              <a:t> </a:t>
            </a: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The maximum contribution amount to a Roth IRA in 2025 is $7,000. For those over the age of 50, there is a catch-up contribution allowed of an extra $1,000.</a:t>
            </a:r>
          </a:p>
        </p:txBody>
      </p:sp>
      <p:sp>
        <p:nvSpPr>
          <p:cNvPr id="4" name="Slide Number Placeholder 3"/>
          <p:cNvSpPr>
            <a:spLocks noGrp="1"/>
          </p:cNvSpPr>
          <p:nvPr>
            <p:ph type="sldNum" sz="quarter" idx="5"/>
          </p:nvPr>
        </p:nvSpPr>
        <p:spPr/>
        <p:txBody>
          <a:bodyPr/>
          <a:lstStyle/>
          <a:p>
            <a:fld id="{A0A71CC3-AF76-4F28-B5DC-258BBD32C8B5}" type="slidenum">
              <a:rPr lang="en-US" smtClean="0"/>
              <a:t>27</a:t>
            </a:fld>
            <a:endParaRPr lang="en-US"/>
          </a:p>
        </p:txBody>
      </p:sp>
    </p:spTree>
    <p:extLst>
      <p:ext uri="{BB962C8B-B14F-4D97-AF65-F5344CB8AC3E}">
        <p14:creationId xmlns:p14="http://schemas.microsoft.com/office/powerpoint/2010/main" val="3143205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Calibri" panose="020F0502020204030204" pitchFamily="34" charset="0"/>
              </a:rPr>
              <a:t>Read slide</a:t>
            </a:r>
          </a:p>
        </p:txBody>
      </p:sp>
      <p:sp>
        <p:nvSpPr>
          <p:cNvPr id="4" name="Slide Number Placeholder 3"/>
          <p:cNvSpPr>
            <a:spLocks noGrp="1"/>
          </p:cNvSpPr>
          <p:nvPr>
            <p:ph type="sldNum" sz="quarter" idx="5"/>
          </p:nvPr>
        </p:nvSpPr>
        <p:spPr/>
        <p:txBody>
          <a:bodyPr/>
          <a:lstStyle/>
          <a:p>
            <a:fld id="{A0A71CC3-AF76-4F28-B5DC-258BBD32C8B5}" type="slidenum">
              <a:rPr lang="en-US" smtClean="0"/>
              <a:t>28</a:t>
            </a:fld>
            <a:endParaRPr lang="en-US"/>
          </a:p>
        </p:txBody>
      </p:sp>
    </p:spTree>
    <p:extLst>
      <p:ext uri="{BB962C8B-B14F-4D97-AF65-F5344CB8AC3E}">
        <p14:creationId xmlns:p14="http://schemas.microsoft.com/office/powerpoint/2010/main" val="1244538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Each of these account types comes with trade-off considerations. </a:t>
            </a:r>
          </a:p>
          <a:p>
            <a:r>
              <a:rPr lang="en-US" sz="1200" dirty="0"/>
              <a:t>They can include: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Federal financial aid treatment – Is there an impact on financial aid eligibility?</a:t>
            </a:r>
          </a:p>
          <a:p>
            <a:pPr marL="171450" indent="-171450">
              <a:buFont typeface="Arial" panose="020B0604020202020204" pitchFamily="34" charset="0"/>
              <a:buChar char="•"/>
            </a:pPr>
            <a:r>
              <a:rPr lang="en-US" sz="1200" dirty="0"/>
              <a:t>Control – Who should have control of the account now and in the future, you or the child?</a:t>
            </a:r>
          </a:p>
          <a:p>
            <a:pPr marL="171450" indent="-171450">
              <a:buFont typeface="Arial" panose="020B0604020202020204" pitchFamily="34" charset="0"/>
              <a:buChar char="•"/>
            </a:pPr>
            <a:r>
              <a:rPr lang="en-US" sz="1200" dirty="0"/>
              <a:t>Student &amp; Family – Perhaps there are unique circumstances to take into account?</a:t>
            </a:r>
          </a:p>
          <a:p>
            <a:pPr marL="171450" indent="-171450">
              <a:buFont typeface="Arial" panose="020B0604020202020204" pitchFamily="34" charset="0"/>
              <a:buChar char="•"/>
            </a:pPr>
            <a:r>
              <a:rPr lang="en-US" sz="1200" dirty="0"/>
              <a:t>Investment options – These may be limited </a:t>
            </a:r>
          </a:p>
          <a:p>
            <a:pPr marL="171450" indent="-171450">
              <a:buFont typeface="Arial" panose="020B0604020202020204" pitchFamily="34" charset="0"/>
              <a:buChar char="•"/>
            </a:pPr>
            <a:r>
              <a:rPr lang="en-US" sz="1200" dirty="0"/>
              <a:t>Flexibility – Who can contribute, how much and for what purpose?  </a:t>
            </a:r>
          </a:p>
          <a:p>
            <a:pPr marL="171450" indent="-171450">
              <a:buFont typeface="Arial" panose="020B0604020202020204" pitchFamily="34" charset="0"/>
              <a:buChar char="•"/>
            </a:pPr>
            <a:r>
              <a:rPr lang="en-US" sz="1200" dirty="0"/>
              <a:t>Federal taxation – Are the contributions tax-deductible?  Tax-deferred?  </a:t>
            </a:r>
          </a:p>
          <a:p>
            <a:pPr marL="171450" indent="-171450">
              <a:buFont typeface="Arial" panose="020B0604020202020204" pitchFamily="34" charset="0"/>
              <a:buChar char="•"/>
            </a:pPr>
            <a:r>
              <a:rPr lang="en-US" sz="1200" dirty="0"/>
              <a:t>Estate planning – Some plans will not reduce your taxable estate even if you have given away the money.  Others offer estate planning benefits.</a:t>
            </a:r>
          </a:p>
          <a:p>
            <a:pPr marL="171450" indent="-171450">
              <a:buFont typeface="Arial" panose="020B0604020202020204" pitchFamily="34" charset="0"/>
              <a:buChar char="•"/>
            </a:pPr>
            <a:r>
              <a:rPr lang="en-US" sz="1200" dirty="0"/>
              <a:t>Contribution maximums – Contributions may be limited.  </a:t>
            </a:r>
          </a:p>
          <a:p>
            <a:pPr marL="171450" indent="-171450">
              <a:buFont typeface="Arial" panose="020B0604020202020204" pitchFamily="34" charset="0"/>
              <a:buChar char="•"/>
            </a:pPr>
            <a:endParaRPr lang="en-US" sz="1200" dirty="0"/>
          </a:p>
          <a:p>
            <a:pPr marL="0" indent="0">
              <a:buFont typeface="Arial" panose="020B0604020202020204" pitchFamily="34" charset="0"/>
              <a:buNone/>
            </a:pPr>
            <a:r>
              <a:rPr lang="en-US" sz="1200" dirty="0"/>
              <a:t>Working with a financial professional can help you to identify the solutions that will work for your family circumstances.</a:t>
            </a:r>
          </a:p>
        </p:txBody>
      </p:sp>
      <p:sp>
        <p:nvSpPr>
          <p:cNvPr id="4" name="Slide Number Placeholder 3"/>
          <p:cNvSpPr>
            <a:spLocks noGrp="1"/>
          </p:cNvSpPr>
          <p:nvPr>
            <p:ph type="sldNum" sz="quarter" idx="5"/>
          </p:nvPr>
        </p:nvSpPr>
        <p:spPr/>
        <p:txBody>
          <a:bodyPr/>
          <a:lstStyle/>
          <a:p>
            <a:fld id="{A0A71CC3-AF76-4F28-B5DC-258BBD32C8B5}" type="slidenum">
              <a:rPr lang="en-US" smtClean="0"/>
              <a:t>29</a:t>
            </a:fld>
            <a:endParaRPr lang="en-US"/>
          </a:p>
        </p:txBody>
      </p:sp>
    </p:spTree>
    <p:extLst>
      <p:ext uri="{BB962C8B-B14F-4D97-AF65-F5344CB8AC3E}">
        <p14:creationId xmlns:p14="http://schemas.microsoft.com/office/powerpoint/2010/main" val="3725257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GROUP DISCUSSION</a:t>
            </a:r>
          </a:p>
          <a:p>
            <a:endParaRPr lang="en-US" b="1" baseline="0" dirty="0"/>
          </a:p>
          <a:p>
            <a:r>
              <a:rPr lang="en-US" b="1" baseline="0" dirty="0"/>
              <a:t>[Financial Professional: Make this an interactive part of the presentation. ]</a:t>
            </a:r>
          </a:p>
          <a:p>
            <a:endParaRPr lang="en-US" baseline="0" dirty="0"/>
          </a:p>
          <a:p>
            <a:r>
              <a:rPr lang="en-US" baseline="0" dirty="0"/>
              <a:t>I invite you to make today’s session interactive … let’s start now b</a:t>
            </a:r>
            <a:r>
              <a:rPr lang="en-US" dirty="0"/>
              <a:t>y talking </a:t>
            </a:r>
            <a:r>
              <a:rPr lang="en-US" baseline="0" dirty="0"/>
              <a:t>about what you’re hoping to learn. </a:t>
            </a:r>
          </a:p>
          <a:p>
            <a:endParaRPr lang="en-US" baseline="0" dirty="0"/>
          </a:p>
          <a:p>
            <a:r>
              <a:rPr lang="en-US" baseline="0" dirty="0"/>
              <a:t>What do you hope to learn at today’s session?</a:t>
            </a:r>
          </a:p>
          <a:p>
            <a:endParaRPr lang="en-US" baseline="0" dirty="0"/>
          </a:p>
          <a:p>
            <a:r>
              <a:rPr lang="en-US" baseline="0" dirty="0"/>
              <a:t>Is anyone comfortable sharing an example of a specific college funding challenge? Chances are, someone else has the very same question. </a:t>
            </a:r>
          </a:p>
          <a:p>
            <a:endParaRPr lang="en-US" baseline="0" dirty="0"/>
          </a:p>
          <a:p>
            <a:r>
              <a:rPr lang="en-US" b="1" baseline="0" dirty="0"/>
              <a:t>[Financial Professional: If there’s a white board or easel paper in the room, write out questions/challenges and make sure you address during the session. If a more complex answer is required, invite attendee(s) to setup an appointment or a phone call with you.]</a:t>
            </a:r>
            <a:endParaRPr lang="en-US" b="1" dirty="0"/>
          </a:p>
        </p:txBody>
      </p:sp>
      <p:sp>
        <p:nvSpPr>
          <p:cNvPr id="4" name="Slide Number Placeholder 3"/>
          <p:cNvSpPr>
            <a:spLocks noGrp="1"/>
          </p:cNvSpPr>
          <p:nvPr>
            <p:ph type="sldNum" sz="quarter" idx="5"/>
          </p:nvPr>
        </p:nvSpPr>
        <p:spPr/>
        <p:txBody>
          <a:bodyPr/>
          <a:lstStyle/>
          <a:p>
            <a:fld id="{A0A71CC3-AF76-4F28-B5DC-258BBD32C8B5}" type="slidenum">
              <a:rPr lang="en-US" smtClean="0"/>
              <a:t>3</a:t>
            </a:fld>
            <a:endParaRPr lang="en-US"/>
          </a:p>
        </p:txBody>
      </p:sp>
    </p:spTree>
    <p:extLst>
      <p:ext uri="{BB962C8B-B14F-4D97-AF65-F5344CB8AC3E}">
        <p14:creationId xmlns:p14="http://schemas.microsoft.com/office/powerpoint/2010/main" val="1285039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parting thoughts to consider, as we wrap up today. How can you help your kids prepare for the financial needs associated with higher education?</a:t>
            </a:r>
          </a:p>
          <a:p>
            <a:endParaRPr lang="en-US" dirty="0"/>
          </a:p>
          <a:p>
            <a:r>
              <a:rPr lang="en-US" dirty="0"/>
              <a:t>First and foremost, be upfront with your payment “plan”. Be clear with them about costs, who will be expected to pay, and how much – and how long! Talk to them about available funding options.</a:t>
            </a:r>
          </a:p>
          <a:p>
            <a:endParaRPr lang="en-US" dirty="0"/>
          </a:p>
          <a:p>
            <a:r>
              <a:rPr lang="en-US" dirty="0"/>
              <a:t>It never hurts to talk about the basics of creating a budget, whether kids are going on to college or not! </a:t>
            </a:r>
          </a:p>
          <a:p>
            <a:endParaRPr lang="en-US" dirty="0"/>
          </a:p>
          <a:p>
            <a:r>
              <a:rPr lang="en-US" dirty="0">
                <a:latin typeface="+mj-lt"/>
              </a:rPr>
              <a:t>Teaching kids early in life to put aside a portion of the money the receive – whether it’s gifts or earned – can help them in the long run.</a:t>
            </a:r>
          </a:p>
          <a:p>
            <a:endParaRPr lang="en-US" dirty="0">
              <a:latin typeface="+mj-lt"/>
            </a:endParaRPr>
          </a:p>
          <a:p>
            <a:r>
              <a:rPr lang="en-US" dirty="0">
                <a:latin typeface="+mj-lt"/>
              </a:rPr>
              <a:t>And the life lesson of managing your money. </a:t>
            </a:r>
            <a:r>
              <a:rPr lang="en-US" b="0" i="0" dirty="0">
                <a:solidFill>
                  <a:srgbClr val="505050"/>
                </a:solidFill>
                <a:effectLst/>
                <a:latin typeface="+mj-lt"/>
              </a:rPr>
              <a:t>Prepare your kids to keep a limit on their spending, pay bills on time and the importance of good credit.</a:t>
            </a:r>
            <a:endParaRPr lang="en-US" dirty="0">
              <a:latin typeface="+mj-lt"/>
            </a:endParaRPr>
          </a:p>
        </p:txBody>
      </p:sp>
      <p:sp>
        <p:nvSpPr>
          <p:cNvPr id="4" name="Slide Number Placeholder 3"/>
          <p:cNvSpPr>
            <a:spLocks noGrp="1"/>
          </p:cNvSpPr>
          <p:nvPr>
            <p:ph type="sldNum" sz="quarter" idx="5"/>
          </p:nvPr>
        </p:nvSpPr>
        <p:spPr/>
        <p:txBody>
          <a:bodyPr/>
          <a:lstStyle/>
          <a:p>
            <a:fld id="{A0A71CC3-AF76-4F28-B5DC-258BBD32C8B5}" type="slidenum">
              <a:rPr lang="en-US" smtClean="0"/>
              <a:t>30</a:t>
            </a:fld>
            <a:endParaRPr lang="en-US"/>
          </a:p>
        </p:txBody>
      </p:sp>
    </p:spTree>
    <p:extLst>
      <p:ext uri="{BB962C8B-B14F-4D97-AF65-F5344CB8AC3E}">
        <p14:creationId xmlns:p14="http://schemas.microsoft.com/office/powerpoint/2010/main" val="867218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GROUP DISCUSSION</a:t>
            </a:r>
          </a:p>
          <a:p>
            <a:endParaRPr lang="en-US" b="1" baseline="0" dirty="0"/>
          </a:p>
          <a:p>
            <a:r>
              <a:rPr lang="en-US" baseline="0" dirty="0"/>
              <a:t>Let’s recap what we’ve covered.  We discussed college funding and strategies to consider as you prepare for your child’s education.</a:t>
            </a:r>
          </a:p>
          <a:p>
            <a:endParaRPr lang="en-US" baseline="0" dirty="0"/>
          </a:p>
          <a:p>
            <a:r>
              <a:rPr lang="en-US" baseline="0" dirty="0"/>
              <a:t>Do any of you have observations that you’d like to share?  </a:t>
            </a:r>
          </a:p>
          <a:p>
            <a:endParaRPr lang="en-US" baseline="0" dirty="0"/>
          </a:p>
          <a:p>
            <a:r>
              <a:rPr lang="en-US" b="1" baseline="0" dirty="0"/>
              <a:t>[financial professional: If there’s a white board or easel paper in the room, write out questions/challenges and make sure you address during the session. If a more complex answer is required, invite attendee(s) to setup an appointment or a phone call with you.]</a:t>
            </a:r>
            <a:endParaRPr lang="en-US" b="1" dirty="0"/>
          </a:p>
        </p:txBody>
      </p:sp>
      <p:sp>
        <p:nvSpPr>
          <p:cNvPr id="4" name="Slide Number Placeholder 3"/>
          <p:cNvSpPr>
            <a:spLocks noGrp="1"/>
          </p:cNvSpPr>
          <p:nvPr>
            <p:ph type="sldNum" sz="quarter" idx="5"/>
          </p:nvPr>
        </p:nvSpPr>
        <p:spPr/>
        <p:txBody>
          <a:bodyPr/>
          <a:lstStyle/>
          <a:p>
            <a:fld id="{A0A71CC3-AF76-4F28-B5DC-258BBD32C8B5}" type="slidenum">
              <a:rPr lang="en-US" smtClean="0"/>
              <a:t>31</a:t>
            </a:fld>
            <a:endParaRPr lang="en-US"/>
          </a:p>
        </p:txBody>
      </p:sp>
    </p:spTree>
    <p:extLst>
      <p:ext uri="{BB962C8B-B14F-4D97-AF65-F5344CB8AC3E}">
        <p14:creationId xmlns:p14="http://schemas.microsoft.com/office/powerpoint/2010/main" val="36715429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Thank</a:t>
            </a:r>
            <a:r>
              <a:rPr lang="en-US" baseline="0" dirty="0"/>
              <a:t> you for attending today’s session. Are there any questions?</a:t>
            </a:r>
            <a:endParaRPr lang="en-US" dirty="0"/>
          </a:p>
        </p:txBody>
      </p:sp>
      <p:sp>
        <p:nvSpPr>
          <p:cNvPr id="4" name="Slide Number Placeholder 3"/>
          <p:cNvSpPr>
            <a:spLocks noGrp="1"/>
          </p:cNvSpPr>
          <p:nvPr>
            <p:ph type="sldNum" sz="quarter" idx="5"/>
          </p:nvPr>
        </p:nvSpPr>
        <p:spPr/>
        <p:txBody>
          <a:bodyPr/>
          <a:lstStyle/>
          <a:p>
            <a:fld id="{A0A71CC3-AF76-4F28-B5DC-258BBD32C8B5}" type="slidenum">
              <a:rPr lang="en-US" smtClean="0"/>
              <a:t>32</a:t>
            </a:fld>
            <a:endParaRPr lang="en-US"/>
          </a:p>
        </p:txBody>
      </p:sp>
    </p:spTree>
    <p:extLst>
      <p:ext uri="{BB962C8B-B14F-4D97-AF65-F5344CB8AC3E}">
        <p14:creationId xmlns:p14="http://schemas.microsoft.com/office/powerpoint/2010/main" val="30552099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earlier in this workshop, you have the option to schedule a complimentary</a:t>
            </a:r>
            <a:r>
              <a:rPr lang="en-US" baseline="0" dirty="0"/>
              <a:t> no obligation </a:t>
            </a:r>
            <a:r>
              <a:rPr lang="en-US" dirty="0"/>
              <a:t>consultation with me to review your personal situation.</a:t>
            </a:r>
          </a:p>
          <a:p>
            <a:endParaRPr lang="en-US" dirty="0"/>
          </a:p>
          <a:p>
            <a:r>
              <a:rPr lang="en-US" baseline="0" dirty="0"/>
              <a:t>My contact information is here and it’s also printed on the cover your workbook. </a:t>
            </a:r>
          </a:p>
        </p:txBody>
      </p:sp>
      <p:sp>
        <p:nvSpPr>
          <p:cNvPr id="4" name="Slide Number Placeholder 3"/>
          <p:cNvSpPr>
            <a:spLocks noGrp="1"/>
          </p:cNvSpPr>
          <p:nvPr>
            <p:ph type="sldNum" sz="quarter" idx="5"/>
          </p:nvPr>
        </p:nvSpPr>
        <p:spPr/>
        <p:txBody>
          <a:bodyPr/>
          <a:lstStyle/>
          <a:p>
            <a:fld id="{A0A71CC3-AF76-4F28-B5DC-258BBD32C8B5}" type="slidenum">
              <a:rPr lang="en-US" smtClean="0"/>
              <a:t>33</a:t>
            </a:fld>
            <a:endParaRPr lang="en-US"/>
          </a:p>
        </p:txBody>
      </p:sp>
    </p:spTree>
    <p:extLst>
      <p:ext uri="{BB962C8B-B14F-4D97-AF65-F5344CB8AC3E}">
        <p14:creationId xmlns:p14="http://schemas.microsoft.com/office/powerpoint/2010/main" val="3788227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3F742-EBA5-8E45-91F8-51E8BF0781BA}" type="slidenum">
              <a:rPr lang="en-US" smtClean="0"/>
              <a:t>34</a:t>
            </a:fld>
            <a:endParaRPr lang="en-US" dirty="0"/>
          </a:p>
        </p:txBody>
      </p:sp>
    </p:spTree>
    <p:extLst>
      <p:ext uri="{BB962C8B-B14F-4D97-AF65-F5344CB8AC3E}">
        <p14:creationId xmlns:p14="http://schemas.microsoft.com/office/powerpoint/2010/main" val="3407977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was a time when young people could just work a summer job and earn enough money to pay for college, or other forms of higher education. Unfortunately, those days are likely over.  </a:t>
            </a:r>
          </a:p>
          <a:p>
            <a:endParaRPr lang="en-US" dirty="0"/>
          </a:p>
          <a:p>
            <a:r>
              <a:rPr lang="en-US" dirty="0"/>
              <a:t>Let’s start by taking a look at higher education today.</a:t>
            </a:r>
          </a:p>
        </p:txBody>
      </p:sp>
      <p:sp>
        <p:nvSpPr>
          <p:cNvPr id="4" name="Slide Number Placeholder 3"/>
          <p:cNvSpPr>
            <a:spLocks noGrp="1"/>
          </p:cNvSpPr>
          <p:nvPr>
            <p:ph type="sldNum" sz="quarter" idx="5"/>
          </p:nvPr>
        </p:nvSpPr>
        <p:spPr/>
        <p:txBody>
          <a:bodyPr/>
          <a:lstStyle/>
          <a:p>
            <a:fld id="{A0A71CC3-AF76-4F28-B5DC-258BBD32C8B5}" type="slidenum">
              <a:rPr lang="en-US" smtClean="0"/>
              <a:t>4</a:t>
            </a:fld>
            <a:endParaRPr lang="en-US"/>
          </a:p>
        </p:txBody>
      </p:sp>
    </p:spTree>
    <p:extLst>
      <p:ext uri="{BB962C8B-B14F-4D97-AF65-F5344CB8AC3E}">
        <p14:creationId xmlns:p14="http://schemas.microsoft.com/office/powerpoint/2010/main" val="3817616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latin typeface="Roboto" panose="02000000000000000000" pitchFamily="2" charset="0"/>
              </a:rPr>
              <a:t>Higher education is simply education beyond high school. It includes </a:t>
            </a:r>
            <a:r>
              <a:rPr lang="en-US" b="1" i="0" dirty="0">
                <a:solidFill>
                  <a:srgbClr val="202124"/>
                </a:solidFill>
                <a:effectLst/>
                <a:latin typeface="Roboto" panose="02000000000000000000" pitchFamily="2" charset="0"/>
              </a:rPr>
              <a:t>a wide range of institutions</a:t>
            </a:r>
            <a:r>
              <a:rPr lang="en-US" b="0" i="0" dirty="0">
                <a:solidFill>
                  <a:srgbClr val="202124"/>
                </a:solidFill>
                <a:effectLst/>
                <a:latin typeface="Roboto" panose="02000000000000000000" pitchFamily="2" charset="0"/>
              </a:rPr>
              <a:t>, such as colleges and universities (whether online degrees or attending courses in person), community colleges, and vocational and technical schools. </a:t>
            </a:r>
            <a:endParaRPr lang="en-US" dirty="0"/>
          </a:p>
        </p:txBody>
      </p:sp>
      <p:sp>
        <p:nvSpPr>
          <p:cNvPr id="4" name="Slide Number Placeholder 3"/>
          <p:cNvSpPr>
            <a:spLocks noGrp="1"/>
          </p:cNvSpPr>
          <p:nvPr>
            <p:ph type="sldNum" sz="quarter" idx="5"/>
          </p:nvPr>
        </p:nvSpPr>
        <p:spPr/>
        <p:txBody>
          <a:bodyPr/>
          <a:lstStyle/>
          <a:p>
            <a:fld id="{A0A71CC3-AF76-4F28-B5DC-258BBD32C8B5}" type="slidenum">
              <a:rPr lang="en-US" smtClean="0"/>
              <a:t>5</a:t>
            </a:fld>
            <a:endParaRPr lang="en-US"/>
          </a:p>
        </p:txBody>
      </p:sp>
    </p:spTree>
    <p:extLst>
      <p:ext uri="{BB962C8B-B14F-4D97-AF65-F5344CB8AC3E}">
        <p14:creationId xmlns:p14="http://schemas.microsoft.com/office/powerpoint/2010/main" val="3654516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direct connection between the level of education, employment and income.  </a:t>
            </a:r>
          </a:p>
          <a:p>
            <a:endParaRPr lang="en-US" dirty="0"/>
          </a:p>
          <a:p>
            <a:r>
              <a:rPr lang="en-US" dirty="0"/>
              <a:t>This chart from the Bureau of Labor Statistics shows two important connections.  On the right, in green, we can see the unemployment rates based on the level of education attained. Those with less than a high school diploma have the highest unemployment rate; those who attained a doctoral degree show the lowest unemployment rate. The rate of unemployment was 1.6% at the top of the educational scale and highest for those with more than a high school diploma. Based on these Dept of Labor stats, there appears to be a correlation between level of education and unemployment rate.</a:t>
            </a:r>
          </a:p>
          <a:p>
            <a:endParaRPr lang="en-US" dirty="0"/>
          </a:p>
          <a:p>
            <a:r>
              <a:rPr lang="en-US" dirty="0"/>
              <a:t>There is also a correlation between the employment income and level of education.  Those with doctoral or professional degrees earn significantly more than those with an associate’s degree or less.</a:t>
            </a:r>
          </a:p>
          <a:p>
            <a:endParaRPr lang="en-US" dirty="0"/>
          </a:p>
          <a:p>
            <a:r>
              <a:rPr lang="en-US" dirty="0"/>
              <a:t>Now we all probably can think of someone who is an exception to the rule.  Perhaps someone who is a high school graduate who became a dot-com billionaire or someone who achieved a masters degree and decided to become a surfer.  Those are exceptions, not the rule.  In today’s economy, higher education and even lifelong education is generally the standard for achieving financial security.</a:t>
            </a:r>
          </a:p>
          <a:p>
            <a:endParaRPr lang="en-US" dirty="0"/>
          </a:p>
        </p:txBody>
      </p:sp>
      <p:sp>
        <p:nvSpPr>
          <p:cNvPr id="4" name="Slide Number Placeholder 3"/>
          <p:cNvSpPr>
            <a:spLocks noGrp="1"/>
          </p:cNvSpPr>
          <p:nvPr>
            <p:ph type="sldNum" sz="quarter" idx="5"/>
          </p:nvPr>
        </p:nvSpPr>
        <p:spPr/>
        <p:txBody>
          <a:bodyPr/>
          <a:lstStyle/>
          <a:p>
            <a:fld id="{A0A71CC3-AF76-4F28-B5DC-258BBD32C8B5}" type="slidenum">
              <a:rPr lang="en-US" smtClean="0"/>
              <a:t>6</a:t>
            </a:fld>
            <a:endParaRPr lang="en-US"/>
          </a:p>
        </p:txBody>
      </p:sp>
    </p:spTree>
    <p:extLst>
      <p:ext uri="{BB962C8B-B14F-4D97-AF65-F5344CB8AC3E}">
        <p14:creationId xmlns:p14="http://schemas.microsoft.com/office/powerpoint/2010/main" val="341771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specifically at obtaining a college education. What does it typically cost?</a:t>
            </a:r>
          </a:p>
          <a:p>
            <a:endParaRPr lang="en-US" dirty="0"/>
          </a:p>
          <a:p>
            <a:r>
              <a:rPr lang="en-US" dirty="0"/>
              <a:t>Where you choose to go to school can make a big difference in the cost of higher education.   </a:t>
            </a:r>
          </a:p>
          <a:p>
            <a:endParaRPr lang="en-US" dirty="0"/>
          </a:p>
          <a:p>
            <a:r>
              <a:rPr lang="en-US" dirty="0"/>
              <a:t>The average cost of college varies depending on the type of school, whether the student is in or out of state and also what the living and meal plans end up being. But we all know the costs have continued to rise. </a:t>
            </a:r>
          </a:p>
        </p:txBody>
      </p:sp>
      <p:sp>
        <p:nvSpPr>
          <p:cNvPr id="4" name="Slide Number Placeholder 3"/>
          <p:cNvSpPr>
            <a:spLocks noGrp="1"/>
          </p:cNvSpPr>
          <p:nvPr>
            <p:ph type="sldNum" sz="quarter" idx="5"/>
          </p:nvPr>
        </p:nvSpPr>
        <p:spPr/>
        <p:txBody>
          <a:bodyPr/>
          <a:lstStyle/>
          <a:p>
            <a:fld id="{A0A71CC3-AF76-4F28-B5DC-258BBD32C8B5}" type="slidenum">
              <a:rPr lang="en-US" smtClean="0"/>
              <a:t>7</a:t>
            </a:fld>
            <a:endParaRPr lang="en-US"/>
          </a:p>
        </p:txBody>
      </p:sp>
    </p:spTree>
    <p:extLst>
      <p:ext uri="{BB962C8B-B14F-4D97-AF65-F5344CB8AC3E}">
        <p14:creationId xmlns:p14="http://schemas.microsoft.com/office/powerpoint/2010/main" val="421979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looked at tuition &amp; fee cost increases but as any parent of a college student will tell you, that’s only a portion of the total cost. Most schools will provide a similar table like this. This one happens to be from the University of Minnesota in the Twin Cities which is the larges university in Minnesota. </a:t>
            </a:r>
          </a:p>
          <a:p>
            <a:endParaRPr lang="en-US" dirty="0"/>
          </a:p>
          <a:p>
            <a:r>
              <a:rPr lang="en-US" dirty="0"/>
              <a:t>Breaking fees down like this will give you a much better picture of the total cost of attendance per year. And as you can see there is often a dramatic different between resident and nonresident</a:t>
            </a:r>
          </a:p>
          <a:p>
            <a:pPr marL="171450" indent="-171450">
              <a:buFontTx/>
              <a:buChar char="-"/>
            </a:pPr>
            <a:r>
              <a:rPr lang="en-US" dirty="0"/>
              <a:t>Tuition and fees</a:t>
            </a:r>
          </a:p>
          <a:p>
            <a:pPr marL="171450" indent="-171450">
              <a:buFontTx/>
              <a:buChar char="-"/>
            </a:pPr>
            <a:r>
              <a:rPr lang="en-US" dirty="0"/>
              <a:t>Room and board</a:t>
            </a:r>
          </a:p>
          <a:p>
            <a:pPr marL="171450" indent="-171450">
              <a:buFontTx/>
              <a:buChar char="-"/>
            </a:pPr>
            <a:r>
              <a:rPr lang="en-US" dirty="0"/>
              <a:t>Books and supplies</a:t>
            </a:r>
          </a:p>
          <a:p>
            <a:pPr marL="171450" indent="-171450">
              <a:buFontTx/>
              <a:buChar char="-"/>
            </a:pPr>
            <a:r>
              <a:rPr lang="en-US" dirty="0"/>
              <a:t>Personal expenses and transportation</a:t>
            </a:r>
          </a:p>
          <a:p>
            <a:endParaRPr lang="en-US" dirty="0"/>
          </a:p>
          <a:p>
            <a:r>
              <a:rPr lang="en-US" dirty="0"/>
              <a:t>It can be daunting to consider this when weighing the cost and benefit of higher education.  </a:t>
            </a:r>
          </a:p>
          <a:p>
            <a:r>
              <a:rPr lang="en-US" dirty="0"/>
              <a:t>Source: University of Minnesota, Twin Cities, https://docs.google.com/document/d/1sSgOJxxAvnEJqHczvekge-KZHTOqofzkfySj1YLilCk/edit?pli=1&amp;tab=t.0</a:t>
            </a:r>
          </a:p>
          <a:p>
            <a:r>
              <a:rPr lang="en-US" dirty="0"/>
              <a:t>  </a:t>
            </a:r>
          </a:p>
        </p:txBody>
      </p:sp>
      <p:sp>
        <p:nvSpPr>
          <p:cNvPr id="4" name="Slide Number Placeholder 3"/>
          <p:cNvSpPr>
            <a:spLocks noGrp="1"/>
          </p:cNvSpPr>
          <p:nvPr>
            <p:ph type="sldNum" sz="quarter" idx="5"/>
          </p:nvPr>
        </p:nvSpPr>
        <p:spPr/>
        <p:txBody>
          <a:bodyPr/>
          <a:lstStyle/>
          <a:p>
            <a:fld id="{A0A71CC3-AF76-4F28-B5DC-258BBD32C8B5}" type="slidenum">
              <a:rPr lang="en-US" smtClean="0"/>
              <a:t>8</a:t>
            </a:fld>
            <a:endParaRPr lang="en-US"/>
          </a:p>
        </p:txBody>
      </p:sp>
    </p:spTree>
    <p:extLst>
      <p:ext uri="{BB962C8B-B14F-4D97-AF65-F5344CB8AC3E}">
        <p14:creationId xmlns:p14="http://schemas.microsoft.com/office/powerpoint/2010/main" val="1789637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With increasing expenses, it’s easy to become overwhelmed.  Let’s look at how families pay for college today. According to information provided by Sallie Mae</a:t>
            </a:r>
          </a:p>
          <a:p>
            <a:endParaRPr lang="en-US" sz="1200" dirty="0"/>
          </a:p>
          <a:p>
            <a:r>
              <a:rPr lang="en-US" sz="1200" b="1" dirty="0"/>
              <a:t>&lt;Share percentages in slide&gt;</a:t>
            </a:r>
          </a:p>
          <a:p>
            <a:endParaRPr lang="en-US" sz="1200" dirty="0"/>
          </a:p>
          <a:p>
            <a:r>
              <a:rPr lang="en-US" sz="1200" dirty="0"/>
              <a:t>While these are based on averages, you can see that paying for college is a combination effort.  Few families are in the position of writing a check for all expenses.  </a:t>
            </a:r>
          </a:p>
          <a:p>
            <a:endParaRPr lang="en-US" sz="1200" dirty="0"/>
          </a:p>
          <a:p>
            <a:endParaRPr lang="en-US" dirty="0"/>
          </a:p>
        </p:txBody>
      </p:sp>
      <p:sp>
        <p:nvSpPr>
          <p:cNvPr id="4" name="Slide Number Placeholder 3"/>
          <p:cNvSpPr>
            <a:spLocks noGrp="1"/>
          </p:cNvSpPr>
          <p:nvPr>
            <p:ph type="sldNum" sz="quarter" idx="5"/>
          </p:nvPr>
        </p:nvSpPr>
        <p:spPr/>
        <p:txBody>
          <a:bodyPr/>
          <a:lstStyle/>
          <a:p>
            <a:fld id="{A0A71CC3-AF76-4F28-B5DC-258BBD32C8B5}" type="slidenum">
              <a:rPr lang="en-US" smtClean="0"/>
              <a:t>9</a:t>
            </a:fld>
            <a:endParaRPr lang="en-US"/>
          </a:p>
        </p:txBody>
      </p:sp>
    </p:spTree>
    <p:extLst>
      <p:ext uri="{BB962C8B-B14F-4D97-AF65-F5344CB8AC3E}">
        <p14:creationId xmlns:p14="http://schemas.microsoft.com/office/powerpoint/2010/main" val="407884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11.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9.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4.sv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8.xml"/><Relationship Id="rId4" Type="http://schemas.openxmlformats.org/officeDocument/2006/relationships/image" Target="../media/image23.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family circ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1A597E-12E3-9F4F-9FA9-E94369B6FBE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20" t="-450" r="10417"/>
          <a:stretch/>
        </p:blipFill>
        <p:spPr>
          <a:xfrm>
            <a:off x="6142320" y="456798"/>
            <a:ext cx="6092090" cy="6089776"/>
          </a:xfrm>
          <a:prstGeom prst="rect">
            <a:avLst/>
          </a:prstGeom>
        </p:spPr>
      </p:pic>
      <p:sp>
        <p:nvSpPr>
          <p:cNvPr id="6" name="Content Placeholder 7">
            <a:extLst>
              <a:ext uri="{FF2B5EF4-FFF2-40B4-BE49-F238E27FC236}">
                <a16:creationId xmlns:a16="http://schemas.microsoft.com/office/drawing/2014/main" id="{323F19C7-610D-B44C-BC7C-D1D8D7DD7506}"/>
              </a:ext>
            </a:extLst>
          </p:cNvPr>
          <p:cNvSpPr>
            <a:spLocks noGrp="1"/>
          </p:cNvSpPr>
          <p:nvPr>
            <p:ph sz="quarter" idx="18" hasCustomPrompt="1"/>
          </p:nvPr>
        </p:nvSpPr>
        <p:spPr>
          <a:xfrm>
            <a:off x="914401" y="4273216"/>
            <a:ext cx="5095328" cy="228600"/>
          </a:xfrm>
          <a:prstGeom prst="rect">
            <a:avLst/>
          </a:prstGeom>
        </p:spPr>
        <p:txBody>
          <a:bodyPr lIns="0" tIns="0" rIns="0" bIns="0">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a:t>Name of presenter</a:t>
            </a:r>
          </a:p>
        </p:txBody>
      </p:sp>
      <p:sp>
        <p:nvSpPr>
          <p:cNvPr id="10" name="Title 1">
            <a:extLst>
              <a:ext uri="{FF2B5EF4-FFF2-40B4-BE49-F238E27FC236}">
                <a16:creationId xmlns:a16="http://schemas.microsoft.com/office/drawing/2014/main" id="{50CF4A0E-40A7-C448-BDA8-C209E44C9BCA}"/>
              </a:ext>
            </a:extLst>
          </p:cNvPr>
          <p:cNvSpPr>
            <a:spLocks noGrp="1"/>
          </p:cNvSpPr>
          <p:nvPr>
            <p:ph type="ctrTitle" hasCustomPrompt="1"/>
          </p:nvPr>
        </p:nvSpPr>
        <p:spPr>
          <a:xfrm>
            <a:off x="904876" y="1422908"/>
            <a:ext cx="5095330" cy="932688"/>
          </a:xfrm>
          <a:prstGeom prst="rect">
            <a:avLst/>
          </a:prstGeom>
        </p:spPr>
        <p:txBody>
          <a:bodyPr anchor="t">
            <a:noAutofit/>
          </a:bodyPr>
          <a:lstStyle>
            <a:lvl1pPr algn="l">
              <a:lnSpc>
                <a:spcPts val="3300"/>
              </a:lnSpc>
              <a:defRPr sz="3200">
                <a:solidFill>
                  <a:schemeClr val="accent1"/>
                </a:solidFill>
              </a:defRPr>
            </a:lvl1pPr>
          </a:lstStyle>
          <a:p>
            <a:r>
              <a:rPr lang="en-US" dirty="0"/>
              <a:t>Presentation or document headline, up to 2 lines</a:t>
            </a:r>
          </a:p>
        </p:txBody>
      </p:sp>
      <p:sp>
        <p:nvSpPr>
          <p:cNvPr id="11" name="Subtitle 2">
            <a:extLst>
              <a:ext uri="{FF2B5EF4-FFF2-40B4-BE49-F238E27FC236}">
                <a16:creationId xmlns:a16="http://schemas.microsoft.com/office/drawing/2014/main" id="{89C04865-7640-BD40-AE55-598C40850E4B}"/>
              </a:ext>
            </a:extLst>
          </p:cNvPr>
          <p:cNvSpPr>
            <a:spLocks noGrp="1"/>
          </p:cNvSpPr>
          <p:nvPr>
            <p:ph type="subTitle" idx="1" hasCustomPrompt="1"/>
          </p:nvPr>
        </p:nvSpPr>
        <p:spPr>
          <a:xfrm>
            <a:off x="914400" y="2560320"/>
            <a:ext cx="5095329" cy="576072"/>
          </a:xfrm>
          <a:prstGeom prst="rect">
            <a:avLst/>
          </a:prstGeom>
        </p:spPr>
        <p:txBody>
          <a:bodyPr lIns="0" tIns="0" rIns="0" bIns="0">
            <a:noAutofit/>
          </a:bodyPr>
          <a:lstStyle>
            <a:lvl1pPr marL="0" indent="0" algn="l">
              <a:lnSpc>
                <a:spcPct val="100000"/>
              </a:lnSpc>
              <a:spcBef>
                <a:spcPts val="0"/>
              </a:spcBef>
              <a:spcAft>
                <a:spcPts val="0"/>
              </a:spcAft>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or document name</a:t>
            </a:r>
            <a:br>
              <a:rPr lang="en-US"/>
            </a:br>
            <a:r>
              <a:rPr lang="en-US"/>
              <a:t>Month day, year</a:t>
            </a:r>
          </a:p>
        </p:txBody>
      </p:sp>
      <p:sp>
        <p:nvSpPr>
          <p:cNvPr id="13" name="Content Placeholder 7">
            <a:extLst>
              <a:ext uri="{FF2B5EF4-FFF2-40B4-BE49-F238E27FC236}">
                <a16:creationId xmlns:a16="http://schemas.microsoft.com/office/drawing/2014/main" id="{41B5D474-E9EB-B145-8A57-B1D2C910CB44}"/>
              </a:ext>
            </a:extLst>
          </p:cNvPr>
          <p:cNvSpPr>
            <a:spLocks noGrp="1"/>
          </p:cNvSpPr>
          <p:nvPr>
            <p:ph sz="quarter" idx="10" hasCustomPrompt="1"/>
          </p:nvPr>
        </p:nvSpPr>
        <p:spPr>
          <a:xfrm>
            <a:off x="914401" y="3758184"/>
            <a:ext cx="5095328" cy="228600"/>
          </a:xfrm>
          <a:prstGeom prst="rect">
            <a:avLst/>
          </a:prstGeom>
        </p:spPr>
        <p:txBody>
          <a:bodyPr lIns="0" tIns="0" rIns="0" bIns="0">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a:t>Name of presenter</a:t>
            </a:r>
          </a:p>
        </p:txBody>
      </p:sp>
      <p:sp>
        <p:nvSpPr>
          <p:cNvPr id="14" name="Text Placeholder 9">
            <a:extLst>
              <a:ext uri="{FF2B5EF4-FFF2-40B4-BE49-F238E27FC236}">
                <a16:creationId xmlns:a16="http://schemas.microsoft.com/office/drawing/2014/main" id="{A5089392-4DBB-5F4E-A27E-49BB939A3C88}"/>
              </a:ext>
            </a:extLst>
          </p:cNvPr>
          <p:cNvSpPr>
            <a:spLocks noGrp="1"/>
          </p:cNvSpPr>
          <p:nvPr>
            <p:ph type="body" sz="quarter" idx="11" hasCustomPrompt="1"/>
          </p:nvPr>
        </p:nvSpPr>
        <p:spPr>
          <a:xfrm>
            <a:off x="914400" y="3986784"/>
            <a:ext cx="5095327" cy="228600"/>
          </a:xfrm>
          <a:prstGeom prst="rect">
            <a:avLst/>
          </a:prstGeom>
        </p:spPr>
        <p:txBody>
          <a:bodyPr lIns="0" tIns="0" rIns="0" bIns="0">
            <a:noAutofit/>
          </a:bodyPr>
          <a:lstStyle>
            <a:lvl1pPr marL="0" indent="0">
              <a:lnSpc>
                <a:spcPts val="1600"/>
              </a:lnSpc>
              <a:buFontTx/>
              <a:buNone/>
              <a:defRPr sz="1400" b="0">
                <a:solidFill>
                  <a:schemeClr val="tx1"/>
                </a:solidFill>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a:t>Title</a:t>
            </a:r>
          </a:p>
        </p:txBody>
      </p:sp>
      <p:sp>
        <p:nvSpPr>
          <p:cNvPr id="15" name="Text Placeholder 13">
            <a:extLst>
              <a:ext uri="{FF2B5EF4-FFF2-40B4-BE49-F238E27FC236}">
                <a16:creationId xmlns:a16="http://schemas.microsoft.com/office/drawing/2014/main" id="{5C3AE066-1FD4-A144-BAAA-924D292A7B15}"/>
              </a:ext>
            </a:extLst>
          </p:cNvPr>
          <p:cNvSpPr>
            <a:spLocks noGrp="1"/>
          </p:cNvSpPr>
          <p:nvPr>
            <p:ph type="body" sz="quarter" idx="13" hasCustomPrompt="1"/>
          </p:nvPr>
        </p:nvSpPr>
        <p:spPr>
          <a:xfrm>
            <a:off x="914400" y="4498848"/>
            <a:ext cx="5095327" cy="228600"/>
          </a:xfrm>
          <a:prstGeom prst="rect">
            <a:avLst/>
          </a:prstGeom>
        </p:spPr>
        <p:txBody>
          <a:bodyPr lIns="0" tIns="0" rIns="0" bIns="0">
            <a:noAutofit/>
          </a:bodyPr>
          <a:lstStyle>
            <a:lvl1pPr marL="0" indent="0">
              <a:lnSpc>
                <a:spcPts val="1600"/>
              </a:lnSpc>
              <a:buFontTx/>
              <a:buNone/>
              <a:defRPr sz="1400" b="0">
                <a:solidFill>
                  <a:schemeClr val="tx1"/>
                </a:solidFill>
              </a:defRPr>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a:t>Title</a:t>
            </a:r>
          </a:p>
        </p:txBody>
      </p:sp>
      <p:sp>
        <p:nvSpPr>
          <p:cNvPr id="16" name="Content Placeholder 23">
            <a:extLst>
              <a:ext uri="{FF2B5EF4-FFF2-40B4-BE49-F238E27FC236}">
                <a16:creationId xmlns:a16="http://schemas.microsoft.com/office/drawing/2014/main" id="{ED3C13F6-F007-7246-BFD9-BE947CB25903}"/>
              </a:ext>
            </a:extLst>
          </p:cNvPr>
          <p:cNvSpPr>
            <a:spLocks noGrp="1"/>
          </p:cNvSpPr>
          <p:nvPr>
            <p:ph sz="quarter" idx="16" hasCustomPrompt="1"/>
          </p:nvPr>
        </p:nvSpPr>
        <p:spPr>
          <a:xfrm>
            <a:off x="923924" y="5536692"/>
            <a:ext cx="5076281" cy="101948"/>
          </a:xfrm>
          <a:prstGeom prst="rect">
            <a:avLst/>
          </a:prstGeom>
        </p:spPr>
        <p:txBody>
          <a:bodyPr lIns="0" tIns="0" rIns="0" bIns="0">
            <a:noAutofit/>
          </a:bodyPr>
          <a:lstStyle>
            <a:lvl1pPr marL="0" indent="0">
              <a:lnSpc>
                <a:spcPts val="1000"/>
              </a:lnSpc>
              <a:spcBef>
                <a:spcPts val="0"/>
              </a:spcBef>
              <a:buFontTx/>
              <a:buNone/>
              <a:defRPr sz="800" b="1" i="0" cap="all" baseline="0">
                <a:solidFill>
                  <a:schemeClr val="tx2"/>
                </a:solidFill>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a:t>OPTIONAL FORMATTING FOR DISCLOSURE TEXT, IF NEEDED</a:t>
            </a:r>
          </a:p>
        </p:txBody>
      </p:sp>
      <p:sp>
        <p:nvSpPr>
          <p:cNvPr id="17" name="Content Placeholder 7">
            <a:extLst>
              <a:ext uri="{FF2B5EF4-FFF2-40B4-BE49-F238E27FC236}">
                <a16:creationId xmlns:a16="http://schemas.microsoft.com/office/drawing/2014/main" id="{16BFE354-0CD1-7848-BBD0-BCD3856544C4}"/>
              </a:ext>
            </a:extLst>
          </p:cNvPr>
          <p:cNvSpPr>
            <a:spLocks noGrp="1"/>
          </p:cNvSpPr>
          <p:nvPr>
            <p:ph sz="quarter" idx="19" hasCustomPrompt="1"/>
          </p:nvPr>
        </p:nvSpPr>
        <p:spPr>
          <a:xfrm>
            <a:off x="920162" y="4788248"/>
            <a:ext cx="5095328" cy="228600"/>
          </a:xfrm>
          <a:prstGeom prst="rect">
            <a:avLst/>
          </a:prstGeom>
        </p:spPr>
        <p:txBody>
          <a:bodyPr lIns="0" tIns="0" rIns="0" bIns="0">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a:t>Name of presenter</a:t>
            </a:r>
          </a:p>
        </p:txBody>
      </p:sp>
      <p:sp>
        <p:nvSpPr>
          <p:cNvPr id="18" name="Text Placeholder 13">
            <a:extLst>
              <a:ext uri="{FF2B5EF4-FFF2-40B4-BE49-F238E27FC236}">
                <a16:creationId xmlns:a16="http://schemas.microsoft.com/office/drawing/2014/main" id="{462E1886-7F59-FA4D-A779-713694A285D4}"/>
              </a:ext>
            </a:extLst>
          </p:cNvPr>
          <p:cNvSpPr>
            <a:spLocks noGrp="1"/>
          </p:cNvSpPr>
          <p:nvPr>
            <p:ph type="body" sz="quarter" idx="21" hasCustomPrompt="1"/>
          </p:nvPr>
        </p:nvSpPr>
        <p:spPr>
          <a:xfrm>
            <a:off x="920161" y="5013880"/>
            <a:ext cx="5095327" cy="228600"/>
          </a:xfrm>
          <a:prstGeom prst="rect">
            <a:avLst/>
          </a:prstGeom>
        </p:spPr>
        <p:txBody>
          <a:bodyPr lIns="0" tIns="0" rIns="0" bIns="0">
            <a:noAutofit/>
          </a:bodyPr>
          <a:lstStyle>
            <a:lvl1pPr marL="0" indent="0">
              <a:lnSpc>
                <a:spcPts val="1600"/>
              </a:lnSpc>
              <a:buFontTx/>
              <a:buNone/>
              <a:defRPr sz="1400" b="0">
                <a:solidFill>
                  <a:schemeClr val="tx1"/>
                </a:solidFill>
              </a:defRPr>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a:t>Title</a:t>
            </a:r>
          </a:p>
        </p:txBody>
      </p:sp>
      <p:sp>
        <p:nvSpPr>
          <p:cNvPr id="2" name="Rectangle 1">
            <a:extLst>
              <a:ext uri="{FF2B5EF4-FFF2-40B4-BE49-F238E27FC236}">
                <a16:creationId xmlns:a16="http://schemas.microsoft.com/office/drawing/2014/main" id="{9BC21156-4EFB-4E41-8F96-F529A71CD34E}"/>
              </a:ext>
            </a:extLst>
          </p:cNvPr>
          <p:cNvSpPr/>
          <p:nvPr userDrawn="1"/>
        </p:nvSpPr>
        <p:spPr>
          <a:xfrm>
            <a:off x="10614991" y="311426"/>
            <a:ext cx="1060174" cy="443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5548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content slide">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19E92916-D679-3C44-B6D3-4B15C2758471}"/>
              </a:ext>
            </a:extLst>
          </p:cNvPr>
          <p:cNvCxnSpPr>
            <a:cxnSpLocks/>
          </p:cNvCxnSpPr>
          <p:nvPr userDrawn="1"/>
        </p:nvCxnSpPr>
        <p:spPr>
          <a:xfrm>
            <a:off x="6072261" y="2428912"/>
            <a:ext cx="0" cy="3702467"/>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9" name="Title Placeholder 1">
            <a:extLst>
              <a:ext uri="{FF2B5EF4-FFF2-40B4-BE49-F238E27FC236}">
                <a16:creationId xmlns:a16="http://schemas.microsoft.com/office/drawing/2014/main" id="{06FFFEBF-7A69-1C4F-9ADF-9371C6F2C687}"/>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11" name="Content Placeholder 7">
            <a:extLst>
              <a:ext uri="{FF2B5EF4-FFF2-40B4-BE49-F238E27FC236}">
                <a16:creationId xmlns:a16="http://schemas.microsoft.com/office/drawing/2014/main" id="{5526504D-0859-F84A-9FEF-BAEA979C3B98}"/>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2" name="Content Placeholder 2">
            <a:extLst>
              <a:ext uri="{FF2B5EF4-FFF2-40B4-BE49-F238E27FC236}">
                <a16:creationId xmlns:a16="http://schemas.microsoft.com/office/drawing/2014/main" id="{56E4B513-B98B-3A4D-9948-1D5BE7FAA7C3}"/>
              </a:ext>
            </a:extLst>
          </p:cNvPr>
          <p:cNvSpPr>
            <a:spLocks noGrp="1"/>
          </p:cNvSpPr>
          <p:nvPr>
            <p:ph idx="1" hasCustomPrompt="1"/>
          </p:nvPr>
        </p:nvSpPr>
        <p:spPr>
          <a:xfrm>
            <a:off x="624666" y="2437641"/>
            <a:ext cx="5249658" cy="3617597"/>
          </a:xfrm>
          <a:prstGeom prst="rect">
            <a:avLst/>
          </a:prstGeom>
        </p:spPr>
        <p:txBody>
          <a:bodyPr lIns="0" tIns="0" rIns="0" bIns="0"/>
          <a:lstStyle>
            <a:lvl1pPr marL="0" indent="0">
              <a:buNone/>
              <a:defRPr/>
            </a:lvl1pPr>
            <a:lvl2pPr>
              <a:defRPr/>
            </a:lvl2pPr>
            <a:lvl3pPr marL="137160">
              <a:defRPr b="0"/>
            </a:lvl3pPr>
            <a:lvl4pPr marL="457200" indent="-265176">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Document style (smaller text size) placeholder for text, table, chart, </a:t>
            </a:r>
            <a:r>
              <a:rPr lang="en-US" err="1"/>
              <a:t>Smartart</a:t>
            </a:r>
            <a:r>
              <a:rPr lang="en-US"/>
              <a:t>, picture or video. </a:t>
            </a:r>
          </a:p>
          <a:p>
            <a:pPr lvl="1"/>
            <a:r>
              <a:rPr lang="en-US"/>
              <a:t>Document style second level text</a:t>
            </a:r>
          </a:p>
          <a:p>
            <a:pPr lvl="2"/>
            <a:r>
              <a:rPr lang="en-US"/>
              <a:t>Document style third level bullet text</a:t>
            </a:r>
          </a:p>
          <a:p>
            <a:pPr lvl="3"/>
            <a:r>
              <a:rPr lang="en-US"/>
              <a:t>Document style fourth level hyphen text</a:t>
            </a:r>
          </a:p>
          <a:p>
            <a:pPr marL="731520" marR="0" lvl="4"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lang="en-US"/>
              <a:t>Document style fifth level bullet text</a:t>
            </a:r>
          </a:p>
        </p:txBody>
      </p:sp>
      <p:sp>
        <p:nvSpPr>
          <p:cNvPr id="14" name="Content Placeholder 2">
            <a:extLst>
              <a:ext uri="{FF2B5EF4-FFF2-40B4-BE49-F238E27FC236}">
                <a16:creationId xmlns:a16="http://schemas.microsoft.com/office/drawing/2014/main" id="{186B15AE-CF6D-1643-B316-5DE425D19924}"/>
              </a:ext>
            </a:extLst>
          </p:cNvPr>
          <p:cNvSpPr>
            <a:spLocks noGrp="1"/>
          </p:cNvSpPr>
          <p:nvPr>
            <p:ph idx="19" hasCustomPrompt="1"/>
          </p:nvPr>
        </p:nvSpPr>
        <p:spPr>
          <a:xfrm>
            <a:off x="6283800" y="2437641"/>
            <a:ext cx="5249658" cy="3617597"/>
          </a:xfrm>
          <a:prstGeom prst="rect">
            <a:avLst/>
          </a:prstGeom>
        </p:spPr>
        <p:txBody>
          <a:bodyPr lIns="0" tIns="0" rIns="0" bIns="0"/>
          <a:lstStyle>
            <a:lvl1pPr marL="0" indent="0">
              <a:buNone/>
              <a:defRPr/>
            </a:lvl1pPr>
            <a:lvl2pPr>
              <a:defRPr/>
            </a:lvl2pPr>
            <a:lvl3pPr marL="137160">
              <a:defRPr b="0"/>
            </a:lvl3pPr>
            <a:lvl4pPr marL="457200" indent="-265176">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Document style (smaller text size) placeholder for text, table, chart, </a:t>
            </a:r>
            <a:r>
              <a:rPr lang="en-US" err="1"/>
              <a:t>Smartart</a:t>
            </a:r>
            <a:r>
              <a:rPr lang="en-US"/>
              <a:t>, picture or video.</a:t>
            </a:r>
          </a:p>
          <a:p>
            <a:pPr lvl="1"/>
            <a:r>
              <a:rPr lang="en-US"/>
              <a:t>Document style second level text</a:t>
            </a:r>
          </a:p>
          <a:p>
            <a:pPr lvl="2"/>
            <a:r>
              <a:rPr lang="en-US"/>
              <a:t>Document style third level bullet text</a:t>
            </a:r>
          </a:p>
          <a:p>
            <a:pPr lvl="3"/>
            <a:r>
              <a:rPr lang="en-US"/>
              <a:t>Document style fourth level hyphen text</a:t>
            </a:r>
          </a:p>
          <a:p>
            <a:pPr marL="731520" marR="0" lvl="4"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lang="en-US"/>
              <a:t>Document style fifth level bullet text</a:t>
            </a:r>
          </a:p>
        </p:txBody>
      </p:sp>
      <p:sp>
        <p:nvSpPr>
          <p:cNvPr id="8" name="Content Placeholder 2">
            <a:extLst>
              <a:ext uri="{FF2B5EF4-FFF2-40B4-BE49-F238E27FC236}">
                <a16:creationId xmlns:a16="http://schemas.microsoft.com/office/drawing/2014/main" id="{AA1C5423-16A0-704B-9D9D-EFD62E902C7E}"/>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789370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D8152DA8-2F3E-C24B-9C09-26F2045053C1}"/>
              </a:ext>
            </a:extLst>
          </p:cNvPr>
          <p:cNvSpPr>
            <a:spLocks noGrp="1"/>
          </p:cNvSpPr>
          <p:nvPr>
            <p:ph type="title" hasCustomPrompt="1"/>
          </p:nvPr>
        </p:nvSpPr>
        <p:spPr>
          <a:xfrm>
            <a:off x="624666" y="1155702"/>
            <a:ext cx="10919634"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13" name="Content Placeholder 2">
            <a:extLst>
              <a:ext uri="{FF2B5EF4-FFF2-40B4-BE49-F238E27FC236}">
                <a16:creationId xmlns:a16="http://schemas.microsoft.com/office/drawing/2014/main" id="{590F246D-64AD-5044-853B-47878B664D51}"/>
              </a:ext>
            </a:extLst>
          </p:cNvPr>
          <p:cNvSpPr>
            <a:spLocks noGrp="1"/>
          </p:cNvSpPr>
          <p:nvPr>
            <p:ph idx="1" hasCustomPrompt="1"/>
          </p:nvPr>
        </p:nvSpPr>
        <p:spPr>
          <a:xfrm>
            <a:off x="624663" y="2437641"/>
            <a:ext cx="10919637" cy="3657600"/>
          </a:xfrm>
          <a:prstGeom prst="rect">
            <a:avLst/>
          </a:prstGeom>
        </p:spPr>
        <p:txBody>
          <a:bodyPr lIns="0" tIns="0" rIns="0" bIns="0"/>
          <a:lstStyle>
            <a:lvl1pPr marL="0" indent="0">
              <a:buNone/>
              <a:defRPr sz="2400" b="0"/>
            </a:lvl1pPr>
            <a:lvl2pPr>
              <a:spcBef>
                <a:spcPts val="500"/>
              </a:spcBef>
              <a:defRPr sz="2000"/>
            </a:lvl2pPr>
            <a:lvl3pPr marL="137160">
              <a:spcBef>
                <a:spcPts val="500"/>
              </a:spcBef>
              <a:defRPr sz="2000" b="0"/>
            </a:lvl3pPr>
            <a:lvl4pPr marL="457200" indent="-265176">
              <a:spcBef>
                <a:spcPts val="500"/>
              </a:spcBef>
              <a:defRPr sz="2000"/>
            </a:lvl4pPr>
            <a:lvl5pPr marL="59436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a:lvl5pPr>
          </a:lstStyle>
          <a:p>
            <a:pPr lvl="0"/>
            <a:r>
              <a:rPr lang="en-US" dirty="0"/>
              <a:t>Presentation style (larger text size) placeholder for text, table, chart, </a:t>
            </a:r>
            <a:r>
              <a:rPr lang="en-US" dirty="0" err="1"/>
              <a:t>Smartart</a:t>
            </a:r>
            <a:r>
              <a:rPr lang="en-US" dirty="0"/>
              <a:t>, picture or video. </a:t>
            </a:r>
          </a:p>
          <a:p>
            <a:pPr lvl="1"/>
            <a:r>
              <a:rPr lang="en-US" dirty="0"/>
              <a:t>Presentation style second level text</a:t>
            </a:r>
          </a:p>
          <a:p>
            <a:pPr lvl="2"/>
            <a:r>
              <a:rPr lang="en-US" dirty="0"/>
              <a:t>Presentation style third level bullet text</a:t>
            </a:r>
          </a:p>
          <a:p>
            <a:pPr lvl="3"/>
            <a:r>
              <a:rPr lang="en-US" dirty="0"/>
              <a:t>Presentation style fourth level hyphen text</a:t>
            </a:r>
          </a:p>
        </p:txBody>
      </p:sp>
      <p:sp>
        <p:nvSpPr>
          <p:cNvPr id="14" name="Content Placeholder 7">
            <a:extLst>
              <a:ext uri="{FF2B5EF4-FFF2-40B4-BE49-F238E27FC236}">
                <a16:creationId xmlns:a16="http://schemas.microsoft.com/office/drawing/2014/main" id="{FB1E5D61-7300-584A-8BC6-479575784D50}"/>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7" name="Content Placeholder 2">
            <a:extLst>
              <a:ext uri="{FF2B5EF4-FFF2-40B4-BE49-F238E27FC236}">
                <a16:creationId xmlns:a16="http://schemas.microsoft.com/office/drawing/2014/main" id="{AC5FCD14-700E-9844-A0DD-BBCEB7BBA869}"/>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418902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ation content slide with sideba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48752C4-353F-EC4A-A536-EF3009766D9E}"/>
              </a:ext>
            </a:extLst>
          </p:cNvPr>
          <p:cNvCxnSpPr>
            <a:cxnSpLocks/>
          </p:cNvCxnSpPr>
          <p:nvPr userDrawn="1"/>
        </p:nvCxnSpPr>
        <p:spPr>
          <a:xfrm>
            <a:off x="8623182" y="2437639"/>
            <a:ext cx="0" cy="3620261"/>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16" name="Title Placeholder 1">
            <a:extLst>
              <a:ext uri="{FF2B5EF4-FFF2-40B4-BE49-F238E27FC236}">
                <a16:creationId xmlns:a16="http://schemas.microsoft.com/office/drawing/2014/main" id="{94BB771D-8574-3C47-98DC-7C76C87000C2}"/>
              </a:ext>
            </a:extLst>
          </p:cNvPr>
          <p:cNvSpPr>
            <a:spLocks noGrp="1"/>
          </p:cNvSpPr>
          <p:nvPr>
            <p:ph type="title" hasCustomPrompt="1"/>
          </p:nvPr>
        </p:nvSpPr>
        <p:spPr>
          <a:xfrm>
            <a:off x="624666" y="1155702"/>
            <a:ext cx="10919634"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17" name="Content Placeholder 7">
            <a:extLst>
              <a:ext uri="{FF2B5EF4-FFF2-40B4-BE49-F238E27FC236}">
                <a16:creationId xmlns:a16="http://schemas.microsoft.com/office/drawing/2014/main" id="{1EBEB441-E7FB-AA49-92E7-2F7D7B51B2DF}"/>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8" name="Content Placeholder 2">
            <a:extLst>
              <a:ext uri="{FF2B5EF4-FFF2-40B4-BE49-F238E27FC236}">
                <a16:creationId xmlns:a16="http://schemas.microsoft.com/office/drawing/2014/main" id="{7ABBAFBC-57FB-2B47-8CB8-418C16C4B324}"/>
              </a:ext>
            </a:extLst>
          </p:cNvPr>
          <p:cNvSpPr>
            <a:spLocks noGrp="1"/>
          </p:cNvSpPr>
          <p:nvPr>
            <p:ph idx="1" hasCustomPrompt="1"/>
          </p:nvPr>
        </p:nvSpPr>
        <p:spPr>
          <a:xfrm>
            <a:off x="624664" y="2437641"/>
            <a:ext cx="7768353" cy="3617597"/>
          </a:xfrm>
          <a:prstGeom prst="rect">
            <a:avLst/>
          </a:prstGeom>
        </p:spPr>
        <p:txBody>
          <a:bodyPr lIns="0" tIns="0" rIns="0" bIns="0"/>
          <a:lstStyle>
            <a:lvl1pPr marL="0" indent="0">
              <a:buNone/>
              <a:defRPr sz="2400" b="0"/>
            </a:lvl1pPr>
            <a:lvl2pPr>
              <a:spcBef>
                <a:spcPts val="500"/>
              </a:spcBef>
              <a:defRPr sz="2000"/>
            </a:lvl2pPr>
            <a:lvl3pPr marL="137160">
              <a:spcBef>
                <a:spcPts val="500"/>
              </a:spcBef>
              <a:defRPr sz="2000" b="0"/>
            </a:lvl3pPr>
            <a:lvl4pPr marL="457200" indent="-265176">
              <a:spcBef>
                <a:spcPts val="500"/>
              </a:spcBef>
              <a:defRPr sz="2000"/>
            </a:lvl4pPr>
            <a:lvl5pPr marL="59436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a:lvl5pPr>
          </a:lstStyle>
          <a:p>
            <a:pPr lvl="0"/>
            <a:r>
              <a:rPr lang="en-US" dirty="0"/>
              <a:t>Presentation style (larger text size) placeholder for text, table, chart, </a:t>
            </a:r>
            <a:r>
              <a:rPr lang="en-US" dirty="0" err="1"/>
              <a:t>Smartart</a:t>
            </a:r>
            <a:r>
              <a:rPr lang="en-US" dirty="0"/>
              <a:t>, picture or video. </a:t>
            </a:r>
          </a:p>
          <a:p>
            <a:pPr lvl="1"/>
            <a:r>
              <a:rPr lang="en-US" dirty="0"/>
              <a:t>Presentation style second level text</a:t>
            </a:r>
          </a:p>
          <a:p>
            <a:pPr lvl="2"/>
            <a:r>
              <a:rPr lang="en-US" dirty="0"/>
              <a:t>Presentation style third level bullet text</a:t>
            </a:r>
          </a:p>
          <a:p>
            <a:pPr lvl="3"/>
            <a:r>
              <a:rPr lang="en-US" dirty="0"/>
              <a:t>Presentation style fourth level hyphen text</a:t>
            </a:r>
          </a:p>
        </p:txBody>
      </p:sp>
      <p:sp>
        <p:nvSpPr>
          <p:cNvPr id="20" name="Content Placeholder 2">
            <a:extLst>
              <a:ext uri="{FF2B5EF4-FFF2-40B4-BE49-F238E27FC236}">
                <a16:creationId xmlns:a16="http://schemas.microsoft.com/office/drawing/2014/main" id="{8CDA502C-E7C0-5B45-8B73-983803E3F81C}"/>
              </a:ext>
            </a:extLst>
          </p:cNvPr>
          <p:cNvSpPr>
            <a:spLocks noGrp="1"/>
          </p:cNvSpPr>
          <p:nvPr>
            <p:ph idx="22" hasCustomPrompt="1"/>
          </p:nvPr>
        </p:nvSpPr>
        <p:spPr>
          <a:xfrm>
            <a:off x="8863992" y="2437641"/>
            <a:ext cx="2680307" cy="3617597"/>
          </a:xfrm>
          <a:prstGeom prst="rect">
            <a:avLst/>
          </a:prstGeom>
        </p:spPr>
        <p:txBody>
          <a:bodyPr lIns="0" tIns="0" rIns="0" bIns="0"/>
          <a:lstStyle>
            <a:lvl1pPr marL="0" indent="0">
              <a:spcBef>
                <a:spcPts val="300"/>
              </a:spcBef>
              <a:buNone/>
              <a:defRPr sz="1400"/>
            </a:lvl1pPr>
            <a:lvl2pPr>
              <a:spcBef>
                <a:spcPts val="300"/>
              </a:spcBef>
              <a:defRPr/>
            </a:lvl2pPr>
            <a:lvl3pPr marL="137160">
              <a:spcBef>
                <a:spcPts val="300"/>
              </a:spcBef>
              <a:defRPr b="0"/>
            </a:lvl3pPr>
            <a:lvl4pPr marL="457200" indent="-265176">
              <a:spcBef>
                <a:spcPts val="300"/>
              </a:spcBef>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Presentation style first level text</a:t>
            </a:r>
          </a:p>
          <a:p>
            <a:pPr lvl="1"/>
            <a:r>
              <a:rPr lang="en-US"/>
              <a:t>Presentation style second level text</a:t>
            </a:r>
          </a:p>
          <a:p>
            <a:pPr lvl="2"/>
            <a:r>
              <a:rPr lang="en-US"/>
              <a:t>Presentation style third level bullet text</a:t>
            </a:r>
          </a:p>
          <a:p>
            <a:pPr lvl="3"/>
            <a:r>
              <a:rPr lang="en-US"/>
              <a:t>Presentation style fourth level hyphen text</a:t>
            </a:r>
          </a:p>
          <a:p>
            <a:pPr lvl="4"/>
            <a:r>
              <a:rPr lang="en-US"/>
              <a:t>Presentation style fifth level hyphen text</a:t>
            </a:r>
          </a:p>
        </p:txBody>
      </p:sp>
      <p:sp>
        <p:nvSpPr>
          <p:cNvPr id="8" name="Content Placeholder 2">
            <a:extLst>
              <a:ext uri="{FF2B5EF4-FFF2-40B4-BE49-F238E27FC236}">
                <a16:creationId xmlns:a16="http://schemas.microsoft.com/office/drawing/2014/main" id="{54FD0D4F-8AA1-FB47-89FB-35807C59F3C6}"/>
              </a:ext>
            </a:extLst>
          </p:cNvPr>
          <p:cNvSpPr>
            <a:spLocks noGrp="1"/>
          </p:cNvSpPr>
          <p:nvPr>
            <p:ph idx="21" hasCustomPrompt="1"/>
          </p:nvPr>
        </p:nvSpPr>
        <p:spPr>
          <a:xfrm>
            <a:off x="624663" y="6055238"/>
            <a:ext cx="10942670"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1108268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prentation slide with sidebar">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86908863-61A2-214D-BF80-785C8B44008C}"/>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11" name="Content Placeholder 7">
            <a:extLst>
              <a:ext uri="{FF2B5EF4-FFF2-40B4-BE49-F238E27FC236}">
                <a16:creationId xmlns:a16="http://schemas.microsoft.com/office/drawing/2014/main" id="{7B895DB8-C23C-3B47-A12F-B27E68ED08F7}"/>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23" name="Content Placeholder 2">
            <a:extLst>
              <a:ext uri="{FF2B5EF4-FFF2-40B4-BE49-F238E27FC236}">
                <a16:creationId xmlns:a16="http://schemas.microsoft.com/office/drawing/2014/main" id="{67487D67-606F-AB4E-8598-783E36A51459}"/>
              </a:ext>
            </a:extLst>
          </p:cNvPr>
          <p:cNvSpPr>
            <a:spLocks noGrp="1"/>
          </p:cNvSpPr>
          <p:nvPr>
            <p:ph idx="23" hasCustomPrompt="1"/>
          </p:nvPr>
        </p:nvSpPr>
        <p:spPr>
          <a:xfrm>
            <a:off x="624665" y="2437641"/>
            <a:ext cx="3657600" cy="3657600"/>
          </a:xfrm>
          <a:prstGeom prst="rect">
            <a:avLst/>
          </a:prstGeom>
        </p:spPr>
        <p:txBody>
          <a:bodyPr lIns="0" tIns="0" rIns="0" bIns="0"/>
          <a:lstStyle>
            <a:lvl1pPr marL="0" indent="0">
              <a:buNone/>
              <a:defRPr sz="2400" b="0"/>
            </a:lvl1pPr>
            <a:lvl2pPr>
              <a:spcBef>
                <a:spcPts val="500"/>
              </a:spcBef>
              <a:defRPr sz="2000"/>
            </a:lvl2pPr>
            <a:lvl3pPr marL="137160">
              <a:spcBef>
                <a:spcPts val="500"/>
              </a:spcBef>
              <a:defRPr sz="2000" b="0">
                <a:solidFill>
                  <a:schemeClr val="tx1"/>
                </a:solidFill>
              </a:defRPr>
            </a:lvl3pPr>
            <a:lvl4pPr marL="457200" indent="-265176">
              <a:spcBef>
                <a:spcPts val="500"/>
              </a:spcBef>
              <a:defRPr sz="2000"/>
            </a:lvl4pPr>
            <a:lvl5pPr marL="59436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a:lvl5pPr>
          </a:lstStyle>
          <a:p>
            <a:pPr lvl="0"/>
            <a:r>
              <a:rPr lang="en-US" dirty="0"/>
              <a:t>Presentation style (larger text size) first level text </a:t>
            </a:r>
          </a:p>
          <a:p>
            <a:pPr lvl="1"/>
            <a:r>
              <a:rPr lang="en-US" dirty="0"/>
              <a:t>Presentation style second level text</a:t>
            </a:r>
          </a:p>
          <a:p>
            <a:pPr lvl="2"/>
            <a:r>
              <a:rPr lang="en-US" dirty="0"/>
              <a:t>Presentation style third level bullet text</a:t>
            </a:r>
          </a:p>
          <a:p>
            <a:pPr lvl="3"/>
            <a:r>
              <a:rPr lang="en-US" dirty="0"/>
              <a:t>Presentation style fourth level hyphen text</a:t>
            </a:r>
          </a:p>
        </p:txBody>
      </p:sp>
      <p:sp>
        <p:nvSpPr>
          <p:cNvPr id="24" name="Content Placeholder 2">
            <a:extLst>
              <a:ext uri="{FF2B5EF4-FFF2-40B4-BE49-F238E27FC236}">
                <a16:creationId xmlns:a16="http://schemas.microsoft.com/office/drawing/2014/main" id="{CD856361-E906-7843-BFDD-1C304D560635}"/>
              </a:ext>
            </a:extLst>
          </p:cNvPr>
          <p:cNvSpPr>
            <a:spLocks noGrp="1"/>
          </p:cNvSpPr>
          <p:nvPr>
            <p:ph idx="25" hasCustomPrompt="1"/>
          </p:nvPr>
        </p:nvSpPr>
        <p:spPr>
          <a:xfrm>
            <a:off x="4735410" y="2432264"/>
            <a:ext cx="3657600" cy="3657600"/>
          </a:xfrm>
          <a:prstGeom prst="rect">
            <a:avLst/>
          </a:prstGeom>
        </p:spPr>
        <p:txBody>
          <a:bodyPr lIns="0" tIns="0" rIns="0" bIns="0"/>
          <a:lstStyle>
            <a:lvl1pPr marL="0" indent="0">
              <a:buNone/>
              <a:defRPr sz="2400" b="0"/>
            </a:lvl1pPr>
            <a:lvl2pPr>
              <a:spcBef>
                <a:spcPts val="500"/>
              </a:spcBef>
              <a:defRPr sz="2000"/>
            </a:lvl2pPr>
            <a:lvl3pPr marL="137160">
              <a:spcBef>
                <a:spcPts val="500"/>
              </a:spcBef>
              <a:defRPr sz="2000" b="0"/>
            </a:lvl3pPr>
            <a:lvl4pPr marL="457200" indent="-265176">
              <a:spcBef>
                <a:spcPts val="500"/>
              </a:spcBef>
              <a:defRPr sz="2000"/>
            </a:lvl4pPr>
            <a:lvl5pPr marL="59436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a:lvl5pPr>
          </a:lstStyle>
          <a:p>
            <a:pPr lvl="0"/>
            <a:r>
              <a:rPr lang="en-US"/>
              <a:t>Presentation style (larger text size) first level text </a:t>
            </a:r>
          </a:p>
          <a:p>
            <a:pPr lvl="1"/>
            <a:r>
              <a:rPr lang="en-US"/>
              <a:t>Presentation style second level text</a:t>
            </a:r>
          </a:p>
          <a:p>
            <a:pPr lvl="2"/>
            <a:r>
              <a:rPr lang="en-US"/>
              <a:t>Presentation style third level bullet text</a:t>
            </a:r>
          </a:p>
          <a:p>
            <a:pPr lvl="3"/>
            <a:r>
              <a:rPr lang="en-US"/>
              <a:t>Presentation style fourth level hyphen text</a:t>
            </a:r>
          </a:p>
        </p:txBody>
      </p:sp>
      <p:sp>
        <p:nvSpPr>
          <p:cNvPr id="25" name="Content Placeholder 2">
            <a:extLst>
              <a:ext uri="{FF2B5EF4-FFF2-40B4-BE49-F238E27FC236}">
                <a16:creationId xmlns:a16="http://schemas.microsoft.com/office/drawing/2014/main" id="{652A5E59-B229-DA4C-A344-89FD02F1AEDB}"/>
              </a:ext>
            </a:extLst>
          </p:cNvPr>
          <p:cNvSpPr>
            <a:spLocks noGrp="1"/>
          </p:cNvSpPr>
          <p:nvPr>
            <p:ph idx="22" hasCustomPrompt="1"/>
          </p:nvPr>
        </p:nvSpPr>
        <p:spPr>
          <a:xfrm>
            <a:off x="8863992" y="2437641"/>
            <a:ext cx="2669466" cy="3617597"/>
          </a:xfrm>
          <a:prstGeom prst="rect">
            <a:avLst/>
          </a:prstGeom>
        </p:spPr>
        <p:txBody>
          <a:bodyPr lIns="0" tIns="0" rIns="0" bIns="0"/>
          <a:lstStyle>
            <a:lvl1pPr marL="0" indent="0">
              <a:spcBef>
                <a:spcPts val="300"/>
              </a:spcBef>
              <a:buNone/>
              <a:defRPr sz="1400"/>
            </a:lvl1pPr>
            <a:lvl2pPr>
              <a:spcBef>
                <a:spcPts val="300"/>
              </a:spcBef>
              <a:defRPr/>
            </a:lvl2pPr>
            <a:lvl3pPr marL="137160">
              <a:spcBef>
                <a:spcPts val="300"/>
              </a:spcBef>
              <a:defRPr b="0"/>
            </a:lvl3pPr>
            <a:lvl4pPr marL="457200" indent="-265176">
              <a:spcBef>
                <a:spcPts val="300"/>
              </a:spcBef>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Presentation style first level text</a:t>
            </a:r>
          </a:p>
          <a:p>
            <a:pPr lvl="1"/>
            <a:r>
              <a:rPr lang="en-US"/>
              <a:t>Presentation style second level text</a:t>
            </a:r>
          </a:p>
          <a:p>
            <a:pPr lvl="2"/>
            <a:r>
              <a:rPr lang="en-US"/>
              <a:t>Presentation style third level bullet text</a:t>
            </a:r>
          </a:p>
          <a:p>
            <a:pPr lvl="3"/>
            <a:r>
              <a:rPr lang="en-US"/>
              <a:t>Presentation style fourth level hyphen text</a:t>
            </a:r>
          </a:p>
          <a:p>
            <a:pPr lvl="4"/>
            <a:r>
              <a:rPr lang="en-US"/>
              <a:t>Presentation style fifth level hyphen text</a:t>
            </a:r>
          </a:p>
        </p:txBody>
      </p:sp>
      <p:cxnSp>
        <p:nvCxnSpPr>
          <p:cNvPr id="26" name="Straight Connector 25">
            <a:extLst>
              <a:ext uri="{FF2B5EF4-FFF2-40B4-BE49-F238E27FC236}">
                <a16:creationId xmlns:a16="http://schemas.microsoft.com/office/drawing/2014/main" id="{E64162BA-99AE-B64D-B7AE-FEC8012A3AD7}"/>
              </a:ext>
            </a:extLst>
          </p:cNvPr>
          <p:cNvCxnSpPr>
            <a:cxnSpLocks/>
          </p:cNvCxnSpPr>
          <p:nvPr userDrawn="1"/>
        </p:nvCxnSpPr>
        <p:spPr>
          <a:xfrm>
            <a:off x="8623182" y="2437639"/>
            <a:ext cx="0" cy="4005072"/>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9" name="Content Placeholder 2">
            <a:extLst>
              <a:ext uri="{FF2B5EF4-FFF2-40B4-BE49-F238E27FC236}">
                <a16:creationId xmlns:a16="http://schemas.microsoft.com/office/drawing/2014/main" id="{B2D4E087-E939-3945-BC76-AF4703C94247}"/>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367854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presentation slide">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19E92916-D679-3C44-B6D3-4B15C2758471}"/>
              </a:ext>
            </a:extLst>
          </p:cNvPr>
          <p:cNvCxnSpPr>
            <a:cxnSpLocks/>
          </p:cNvCxnSpPr>
          <p:nvPr userDrawn="1"/>
        </p:nvCxnSpPr>
        <p:spPr>
          <a:xfrm>
            <a:off x="6072261" y="2428912"/>
            <a:ext cx="0" cy="3702467"/>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9" name="Title Placeholder 1">
            <a:extLst>
              <a:ext uri="{FF2B5EF4-FFF2-40B4-BE49-F238E27FC236}">
                <a16:creationId xmlns:a16="http://schemas.microsoft.com/office/drawing/2014/main" id="{06FFFEBF-7A69-1C4F-9ADF-9371C6F2C687}"/>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11" name="Content Placeholder 7">
            <a:extLst>
              <a:ext uri="{FF2B5EF4-FFF2-40B4-BE49-F238E27FC236}">
                <a16:creationId xmlns:a16="http://schemas.microsoft.com/office/drawing/2014/main" id="{5526504D-0859-F84A-9FEF-BAEA979C3B98}"/>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2" name="Content Placeholder 2">
            <a:extLst>
              <a:ext uri="{FF2B5EF4-FFF2-40B4-BE49-F238E27FC236}">
                <a16:creationId xmlns:a16="http://schemas.microsoft.com/office/drawing/2014/main" id="{56E4B513-B98B-3A4D-9948-1D5BE7FAA7C3}"/>
              </a:ext>
            </a:extLst>
          </p:cNvPr>
          <p:cNvSpPr>
            <a:spLocks noGrp="1"/>
          </p:cNvSpPr>
          <p:nvPr>
            <p:ph idx="1" hasCustomPrompt="1"/>
          </p:nvPr>
        </p:nvSpPr>
        <p:spPr>
          <a:xfrm>
            <a:off x="624666" y="2437641"/>
            <a:ext cx="5249658" cy="3617597"/>
          </a:xfrm>
          <a:prstGeom prst="rect">
            <a:avLst/>
          </a:prstGeom>
        </p:spPr>
        <p:txBody>
          <a:bodyPr lIns="0" tIns="0" rIns="0" bIns="0"/>
          <a:lstStyle>
            <a:lvl1pPr marL="0" indent="0">
              <a:buNone/>
              <a:defRPr sz="2400" b="0">
                <a:solidFill>
                  <a:schemeClr val="tx1"/>
                </a:solidFill>
              </a:defRPr>
            </a:lvl1pPr>
            <a:lvl2pPr>
              <a:spcBef>
                <a:spcPts val="500"/>
              </a:spcBef>
              <a:defRPr sz="2000">
                <a:solidFill>
                  <a:schemeClr val="tx1"/>
                </a:solidFill>
              </a:defRPr>
            </a:lvl2pPr>
            <a:lvl3pPr marL="137160">
              <a:spcBef>
                <a:spcPts val="500"/>
              </a:spcBef>
              <a:defRPr sz="2000" b="0">
                <a:solidFill>
                  <a:schemeClr val="tx1"/>
                </a:solidFill>
              </a:defRPr>
            </a:lvl3pPr>
            <a:lvl4pPr marL="457200" indent="-265176">
              <a:spcBef>
                <a:spcPts val="500"/>
              </a:spcBef>
              <a:defRPr sz="2000">
                <a:solidFill>
                  <a:schemeClr val="tx1"/>
                </a:solidFill>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600"/>
            </a:lvl5pPr>
          </a:lstStyle>
          <a:p>
            <a:pPr lvl="0"/>
            <a:r>
              <a:rPr lang="en-US" dirty="0"/>
              <a:t>Presentation style (larger text size) placeholder for text, table, chart, </a:t>
            </a:r>
            <a:r>
              <a:rPr lang="en-US" dirty="0" err="1"/>
              <a:t>Smartart</a:t>
            </a:r>
            <a:r>
              <a:rPr lang="en-US" dirty="0"/>
              <a:t>, picture or video.  </a:t>
            </a:r>
          </a:p>
          <a:p>
            <a:pPr lvl="1"/>
            <a:r>
              <a:rPr lang="en-US" dirty="0"/>
              <a:t>Presentation style second level text</a:t>
            </a:r>
          </a:p>
          <a:p>
            <a:pPr lvl="2"/>
            <a:r>
              <a:rPr lang="en-US" dirty="0"/>
              <a:t>Presentation style third level bullet text</a:t>
            </a:r>
          </a:p>
          <a:p>
            <a:pPr lvl="3"/>
            <a:r>
              <a:rPr lang="en-US" dirty="0"/>
              <a:t>Presentation style fourth level hyphen text</a:t>
            </a:r>
          </a:p>
        </p:txBody>
      </p:sp>
      <p:sp>
        <p:nvSpPr>
          <p:cNvPr id="14" name="Content Placeholder 2">
            <a:extLst>
              <a:ext uri="{FF2B5EF4-FFF2-40B4-BE49-F238E27FC236}">
                <a16:creationId xmlns:a16="http://schemas.microsoft.com/office/drawing/2014/main" id="{186B15AE-CF6D-1643-B316-5DE425D19924}"/>
              </a:ext>
            </a:extLst>
          </p:cNvPr>
          <p:cNvSpPr>
            <a:spLocks noGrp="1"/>
          </p:cNvSpPr>
          <p:nvPr>
            <p:ph idx="19" hasCustomPrompt="1"/>
          </p:nvPr>
        </p:nvSpPr>
        <p:spPr>
          <a:xfrm>
            <a:off x="6283800" y="2437641"/>
            <a:ext cx="5249658" cy="3617597"/>
          </a:xfrm>
          <a:prstGeom prst="rect">
            <a:avLst/>
          </a:prstGeom>
        </p:spPr>
        <p:txBody>
          <a:bodyPr lIns="0" tIns="0" rIns="0" bIns="0"/>
          <a:lstStyle>
            <a:lvl1pPr marL="0" indent="0">
              <a:buNone/>
              <a:defRPr sz="2400" b="0">
                <a:solidFill>
                  <a:schemeClr val="tx1"/>
                </a:solidFill>
              </a:defRPr>
            </a:lvl1pPr>
            <a:lvl2pPr>
              <a:spcBef>
                <a:spcPts val="500"/>
              </a:spcBef>
              <a:defRPr sz="2000">
                <a:solidFill>
                  <a:schemeClr val="tx1"/>
                </a:solidFill>
              </a:defRPr>
            </a:lvl2pPr>
            <a:lvl3pPr marL="137160">
              <a:spcBef>
                <a:spcPts val="500"/>
              </a:spcBef>
              <a:defRPr sz="2000" b="0">
                <a:solidFill>
                  <a:schemeClr val="tx1"/>
                </a:solidFill>
              </a:defRPr>
            </a:lvl3pPr>
            <a:lvl4pPr marL="457200" indent="-265176">
              <a:spcBef>
                <a:spcPts val="500"/>
              </a:spcBef>
              <a:defRPr sz="2000">
                <a:solidFill>
                  <a:schemeClr val="tx1"/>
                </a:solidFill>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Presentation style (larger text size) placeholder for text, table, chart, </a:t>
            </a:r>
            <a:r>
              <a:rPr lang="en-US" err="1"/>
              <a:t>Smartart</a:t>
            </a:r>
            <a:r>
              <a:rPr lang="en-US"/>
              <a:t>, picture or video.</a:t>
            </a:r>
          </a:p>
          <a:p>
            <a:pPr lvl="1"/>
            <a:r>
              <a:rPr lang="en-US"/>
              <a:t>Presentation style second level text</a:t>
            </a:r>
          </a:p>
          <a:p>
            <a:pPr lvl="2"/>
            <a:r>
              <a:rPr lang="en-US"/>
              <a:t>Presentation style third level bullet text</a:t>
            </a:r>
          </a:p>
          <a:p>
            <a:pPr lvl="3"/>
            <a:r>
              <a:rPr lang="en-US"/>
              <a:t>Presentation style fourth level hyphen text</a:t>
            </a:r>
          </a:p>
        </p:txBody>
      </p:sp>
      <p:sp>
        <p:nvSpPr>
          <p:cNvPr id="8" name="Content Placeholder 2">
            <a:extLst>
              <a:ext uri="{FF2B5EF4-FFF2-40B4-BE49-F238E27FC236}">
                <a16:creationId xmlns:a16="http://schemas.microsoft.com/office/drawing/2014/main" id="{3D0CEBC3-3AA3-4546-860D-29D455DD44CE}"/>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3998621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s – 4 up">
    <p:spTree>
      <p:nvGrpSpPr>
        <p:cNvPr id="1" name=""/>
        <p:cNvGrpSpPr/>
        <p:nvPr/>
      </p:nvGrpSpPr>
      <p:grpSpPr>
        <a:xfrm>
          <a:off x="0" y="0"/>
          <a:ext cx="0" cy="0"/>
          <a:chOff x="0" y="0"/>
          <a:chExt cx="0" cy="0"/>
        </a:xfrm>
      </p:grpSpPr>
      <p:sp>
        <p:nvSpPr>
          <p:cNvPr id="25" name="Title Placeholder 1">
            <a:extLst>
              <a:ext uri="{FF2B5EF4-FFF2-40B4-BE49-F238E27FC236}">
                <a16:creationId xmlns:a16="http://schemas.microsoft.com/office/drawing/2014/main" id="{70CA7889-3E9F-1540-8BBD-2A1693DA2078}"/>
              </a:ext>
            </a:extLst>
          </p:cNvPr>
          <p:cNvSpPr>
            <a:spLocks noGrp="1"/>
          </p:cNvSpPr>
          <p:nvPr>
            <p:ph type="title" hasCustomPrompt="1"/>
          </p:nvPr>
        </p:nvSpPr>
        <p:spPr>
          <a:xfrm>
            <a:off x="624666" y="1155702"/>
            <a:ext cx="10919634"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11" name="Content Placeholder 7">
            <a:extLst>
              <a:ext uri="{FF2B5EF4-FFF2-40B4-BE49-F238E27FC236}">
                <a16:creationId xmlns:a16="http://schemas.microsoft.com/office/drawing/2014/main" id="{D061FDBE-3BA7-CE41-8C1E-B0D2AA31DCCC}"/>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5" name="Content Placeholder 2">
            <a:extLst>
              <a:ext uri="{FF2B5EF4-FFF2-40B4-BE49-F238E27FC236}">
                <a16:creationId xmlns:a16="http://schemas.microsoft.com/office/drawing/2014/main" id="{76C2A4C2-D2A5-E244-B8C3-A182AB1A4F16}"/>
              </a:ext>
            </a:extLst>
          </p:cNvPr>
          <p:cNvSpPr>
            <a:spLocks noGrp="1"/>
          </p:cNvSpPr>
          <p:nvPr>
            <p:ph idx="1" hasCustomPrompt="1"/>
          </p:nvPr>
        </p:nvSpPr>
        <p:spPr>
          <a:xfrm>
            <a:off x="624666" y="2439290"/>
            <a:ext cx="5257800" cy="1672541"/>
          </a:xfrm>
          <a:prstGeom prst="rect">
            <a:avLst/>
          </a:prstGeom>
        </p:spPr>
        <p:txBody>
          <a:bodyPr lIns="0" tIns="0" rIns="0" bIns="0"/>
          <a:lstStyle>
            <a:lvl1pPr marL="0" indent="0">
              <a:buNone/>
              <a:defRPr/>
            </a:lvl1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Placeholder for chart</a:t>
            </a:r>
          </a:p>
        </p:txBody>
      </p:sp>
      <p:sp>
        <p:nvSpPr>
          <p:cNvPr id="16" name="Content Placeholder 2">
            <a:extLst>
              <a:ext uri="{FF2B5EF4-FFF2-40B4-BE49-F238E27FC236}">
                <a16:creationId xmlns:a16="http://schemas.microsoft.com/office/drawing/2014/main" id="{08226088-0058-F040-A6FD-EA58352B6D24}"/>
              </a:ext>
            </a:extLst>
          </p:cNvPr>
          <p:cNvSpPr>
            <a:spLocks noGrp="1"/>
          </p:cNvSpPr>
          <p:nvPr>
            <p:ph idx="27" hasCustomPrompt="1"/>
          </p:nvPr>
        </p:nvSpPr>
        <p:spPr>
          <a:xfrm>
            <a:off x="6328006" y="2439291"/>
            <a:ext cx="5216294" cy="1672541"/>
          </a:xfrm>
          <a:prstGeom prst="rect">
            <a:avLst/>
          </a:prstGeom>
        </p:spPr>
        <p:txBody>
          <a:bodyPr lIns="0" tIns="0" rIns="0" bIns="0"/>
          <a:lstStyle>
            <a:lvl1pPr marL="0" indent="0">
              <a:buNone/>
              <a:defRPr/>
            </a:lvl1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Placeholder for chart</a:t>
            </a:r>
          </a:p>
        </p:txBody>
      </p:sp>
      <p:sp>
        <p:nvSpPr>
          <p:cNvPr id="17" name="Content Placeholder 2">
            <a:extLst>
              <a:ext uri="{FF2B5EF4-FFF2-40B4-BE49-F238E27FC236}">
                <a16:creationId xmlns:a16="http://schemas.microsoft.com/office/drawing/2014/main" id="{B790D50C-42C0-E841-88C0-525BA06EDCEB}"/>
              </a:ext>
            </a:extLst>
          </p:cNvPr>
          <p:cNvSpPr>
            <a:spLocks noGrp="1"/>
          </p:cNvSpPr>
          <p:nvPr>
            <p:ph idx="28" hasCustomPrompt="1"/>
          </p:nvPr>
        </p:nvSpPr>
        <p:spPr>
          <a:xfrm>
            <a:off x="624666" y="4404475"/>
            <a:ext cx="5257800" cy="1672541"/>
          </a:xfrm>
          <a:prstGeom prst="rect">
            <a:avLst/>
          </a:prstGeom>
        </p:spPr>
        <p:txBody>
          <a:bodyPr lIns="0" tIns="0" rIns="0" bIns="0"/>
          <a:lstStyle>
            <a:lvl1pPr marL="0" indent="0">
              <a:buNone/>
              <a:defRPr/>
            </a:lvl1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Placeholder for chart</a:t>
            </a:r>
          </a:p>
        </p:txBody>
      </p:sp>
      <p:sp>
        <p:nvSpPr>
          <p:cNvPr id="19" name="Content Placeholder 2">
            <a:extLst>
              <a:ext uri="{FF2B5EF4-FFF2-40B4-BE49-F238E27FC236}">
                <a16:creationId xmlns:a16="http://schemas.microsoft.com/office/drawing/2014/main" id="{379D52EA-C1C9-1546-AF82-8B810B421A35}"/>
              </a:ext>
            </a:extLst>
          </p:cNvPr>
          <p:cNvSpPr>
            <a:spLocks noGrp="1"/>
          </p:cNvSpPr>
          <p:nvPr>
            <p:ph idx="29" hasCustomPrompt="1"/>
          </p:nvPr>
        </p:nvSpPr>
        <p:spPr>
          <a:xfrm>
            <a:off x="6341976" y="4404475"/>
            <a:ext cx="5202324" cy="1672541"/>
          </a:xfrm>
          <a:prstGeom prst="rect">
            <a:avLst/>
          </a:prstGeom>
        </p:spPr>
        <p:txBody>
          <a:bodyPr lIns="0" tIns="0" rIns="0" bIns="0"/>
          <a:lstStyle>
            <a:lvl1pPr marL="0" indent="0">
              <a:buNone/>
              <a:defRPr/>
            </a:lvl1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Placeholder for chart</a:t>
            </a:r>
          </a:p>
        </p:txBody>
      </p:sp>
      <p:sp>
        <p:nvSpPr>
          <p:cNvPr id="9" name="Content Placeholder 2">
            <a:extLst>
              <a:ext uri="{FF2B5EF4-FFF2-40B4-BE49-F238E27FC236}">
                <a16:creationId xmlns:a16="http://schemas.microsoft.com/office/drawing/2014/main" id="{CB7031D8-BFD4-A946-903B-6198E5846027}"/>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238547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s – 3 up">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FA72365B-FC81-1849-A3ED-60F0170FFAE8}"/>
              </a:ext>
            </a:extLst>
          </p:cNvPr>
          <p:cNvSpPr>
            <a:spLocks noGrp="1"/>
          </p:cNvSpPr>
          <p:nvPr>
            <p:ph idx="24" hasCustomPrompt="1"/>
          </p:nvPr>
        </p:nvSpPr>
        <p:spPr>
          <a:xfrm>
            <a:off x="624663" y="2442803"/>
            <a:ext cx="3154680" cy="3612435"/>
          </a:xfrm>
          <a:prstGeom prst="rect">
            <a:avLst/>
          </a:prstGeom>
        </p:spPr>
        <p:txBody>
          <a:bodyPr lIns="0" tIns="0" rIns="0" bIns="0"/>
          <a:lstStyle>
            <a:lvl1pPr marL="0" indent="0">
              <a:buNone/>
              <a:defRPr/>
            </a:lvl1pPr>
          </a:lstStyle>
          <a:p>
            <a:pPr lvl="0"/>
            <a:r>
              <a:rPr lang="en-US"/>
              <a:t>Placeholder for chart</a:t>
            </a:r>
          </a:p>
        </p:txBody>
      </p:sp>
      <p:cxnSp>
        <p:nvCxnSpPr>
          <p:cNvPr id="16" name="Straight Connector 15">
            <a:extLst>
              <a:ext uri="{FF2B5EF4-FFF2-40B4-BE49-F238E27FC236}">
                <a16:creationId xmlns:a16="http://schemas.microsoft.com/office/drawing/2014/main" id="{89858F7B-49C9-5048-99CC-559CD5B7E7E1}"/>
              </a:ext>
            </a:extLst>
          </p:cNvPr>
          <p:cNvCxnSpPr>
            <a:cxnSpLocks/>
          </p:cNvCxnSpPr>
          <p:nvPr userDrawn="1"/>
        </p:nvCxnSpPr>
        <p:spPr>
          <a:xfrm>
            <a:off x="8060634" y="2436970"/>
            <a:ext cx="0" cy="3701588"/>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0802FB77-97C8-3244-A118-808CBE0C36D4}"/>
              </a:ext>
            </a:extLst>
          </p:cNvPr>
          <p:cNvCxnSpPr>
            <a:cxnSpLocks/>
          </p:cNvCxnSpPr>
          <p:nvPr userDrawn="1"/>
        </p:nvCxnSpPr>
        <p:spPr>
          <a:xfrm>
            <a:off x="4164496" y="2428912"/>
            <a:ext cx="0" cy="370332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19" name="Content Placeholder 2">
            <a:extLst>
              <a:ext uri="{FF2B5EF4-FFF2-40B4-BE49-F238E27FC236}">
                <a16:creationId xmlns:a16="http://schemas.microsoft.com/office/drawing/2014/main" id="{E0909F7F-53F3-1940-8983-8EC20004B6B2}"/>
              </a:ext>
            </a:extLst>
          </p:cNvPr>
          <p:cNvSpPr>
            <a:spLocks noGrp="1"/>
          </p:cNvSpPr>
          <p:nvPr>
            <p:ph idx="28" hasCustomPrompt="1"/>
          </p:nvPr>
        </p:nvSpPr>
        <p:spPr>
          <a:xfrm>
            <a:off x="4538907" y="2444382"/>
            <a:ext cx="3154680" cy="3694176"/>
          </a:xfrm>
          <a:prstGeom prst="rect">
            <a:avLst/>
          </a:prstGeom>
        </p:spPr>
        <p:txBody>
          <a:bodyPr lIns="0" tIns="0" rIns="0" bIns="0"/>
          <a:lstStyle>
            <a:lvl1pPr marL="0" indent="0">
              <a:buNone/>
              <a:defRPr/>
            </a:lvl1pPr>
          </a:lstStyle>
          <a:p>
            <a:pPr lvl="0"/>
            <a:r>
              <a:rPr lang="en-US"/>
              <a:t>Placeholder for chart</a:t>
            </a:r>
          </a:p>
        </p:txBody>
      </p:sp>
      <p:sp>
        <p:nvSpPr>
          <p:cNvPr id="23" name="Content Placeholder 2">
            <a:extLst>
              <a:ext uri="{FF2B5EF4-FFF2-40B4-BE49-F238E27FC236}">
                <a16:creationId xmlns:a16="http://schemas.microsoft.com/office/drawing/2014/main" id="{007C1171-D480-AA4C-9D2B-16348D7AFC85}"/>
              </a:ext>
            </a:extLst>
          </p:cNvPr>
          <p:cNvSpPr>
            <a:spLocks noGrp="1"/>
          </p:cNvSpPr>
          <p:nvPr>
            <p:ph idx="29" hasCustomPrompt="1"/>
          </p:nvPr>
        </p:nvSpPr>
        <p:spPr>
          <a:xfrm>
            <a:off x="8435044" y="2444382"/>
            <a:ext cx="3109249" cy="3694176"/>
          </a:xfrm>
          <a:prstGeom prst="rect">
            <a:avLst/>
          </a:prstGeom>
        </p:spPr>
        <p:txBody>
          <a:bodyPr lIns="0" tIns="0" rIns="0" bIns="0"/>
          <a:lstStyle>
            <a:lvl1pPr marL="0" indent="0">
              <a:buNone/>
              <a:defRPr/>
            </a:lvl1pPr>
          </a:lstStyle>
          <a:p>
            <a:pPr lvl="0"/>
            <a:r>
              <a:rPr lang="en-US"/>
              <a:t>Placeholder for chart</a:t>
            </a:r>
          </a:p>
        </p:txBody>
      </p:sp>
      <p:sp>
        <p:nvSpPr>
          <p:cNvPr id="26" name="Title Placeholder 1">
            <a:extLst>
              <a:ext uri="{FF2B5EF4-FFF2-40B4-BE49-F238E27FC236}">
                <a16:creationId xmlns:a16="http://schemas.microsoft.com/office/drawing/2014/main" id="{1F17528B-8A77-D14A-9089-232587C98BEC}"/>
              </a:ext>
            </a:extLst>
          </p:cNvPr>
          <p:cNvSpPr>
            <a:spLocks noGrp="1"/>
          </p:cNvSpPr>
          <p:nvPr>
            <p:ph type="title" hasCustomPrompt="1"/>
          </p:nvPr>
        </p:nvSpPr>
        <p:spPr>
          <a:xfrm>
            <a:off x="624666" y="1155702"/>
            <a:ext cx="10919629"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14" name="Content Placeholder 7">
            <a:extLst>
              <a:ext uri="{FF2B5EF4-FFF2-40B4-BE49-F238E27FC236}">
                <a16:creationId xmlns:a16="http://schemas.microsoft.com/office/drawing/2014/main" id="{9BA6DA35-F714-B34C-B547-5FD67421879A}"/>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0" name="Content Placeholder 2">
            <a:extLst>
              <a:ext uri="{FF2B5EF4-FFF2-40B4-BE49-F238E27FC236}">
                <a16:creationId xmlns:a16="http://schemas.microsoft.com/office/drawing/2014/main" id="{C0BEDB50-E9D5-1F4E-B7E1-F9C6039D3F12}"/>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3628480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with chart sidebar">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B513F0E6-F8C7-884C-909F-CF673E1B0B1F}"/>
              </a:ext>
            </a:extLst>
          </p:cNvPr>
          <p:cNvSpPr>
            <a:spLocks noGrp="1"/>
          </p:cNvSpPr>
          <p:nvPr>
            <p:ph type="title" hasCustomPrompt="1"/>
          </p:nvPr>
        </p:nvSpPr>
        <p:spPr>
          <a:xfrm>
            <a:off x="624665" y="1155702"/>
            <a:ext cx="6979279" cy="1281268"/>
          </a:xfrm>
          <a:prstGeom prst="rect">
            <a:avLst/>
          </a:prstGeom>
        </p:spPr>
        <p:txBody>
          <a:bodyPr vert="horz" lIns="0" tIns="0" rIns="0" bIns="0" rtlCol="0" anchor="t" anchorCtr="0">
            <a:noAutofit/>
          </a:bodyPr>
          <a:lstStyle>
            <a:lvl1pPr>
              <a:defRPr/>
            </a:lvl1pPr>
          </a:lstStyle>
          <a:p>
            <a:r>
              <a:rPr lang="en-US"/>
              <a:t>Headline text</a:t>
            </a:r>
            <a:br>
              <a:rPr lang="en-US"/>
            </a:br>
            <a:r>
              <a:rPr lang="en-US"/>
              <a:t>2 lines possible</a:t>
            </a:r>
            <a:br>
              <a:rPr lang="en-US"/>
            </a:br>
            <a:r>
              <a:rPr lang="en-US"/>
              <a:t>up to 3 lines</a:t>
            </a:r>
          </a:p>
        </p:txBody>
      </p:sp>
      <p:sp>
        <p:nvSpPr>
          <p:cNvPr id="17" name="Content Placeholder 4">
            <a:extLst>
              <a:ext uri="{FF2B5EF4-FFF2-40B4-BE49-F238E27FC236}">
                <a16:creationId xmlns:a16="http://schemas.microsoft.com/office/drawing/2014/main" id="{03BA2BC4-FA60-6D48-B0B4-795811AC1D2A}"/>
              </a:ext>
            </a:extLst>
          </p:cNvPr>
          <p:cNvSpPr>
            <a:spLocks noGrp="1"/>
          </p:cNvSpPr>
          <p:nvPr>
            <p:ph sz="quarter" idx="21" hasCustomPrompt="1"/>
          </p:nvPr>
        </p:nvSpPr>
        <p:spPr>
          <a:xfrm>
            <a:off x="8011363" y="1178559"/>
            <a:ext cx="3538153" cy="2500086"/>
          </a:xfrm>
          <a:prstGeom prst="rect">
            <a:avLst/>
          </a:prstGeom>
        </p:spPr>
        <p:txBody>
          <a:bodyPr lIns="0" tIns="0" rIns="0" bIns="0"/>
          <a:lstStyle/>
          <a:p>
            <a:pPr lvl="0"/>
            <a:r>
              <a:rPr lang="en-US"/>
              <a:t>Placeholder for chart</a:t>
            </a:r>
          </a:p>
        </p:txBody>
      </p:sp>
      <p:cxnSp>
        <p:nvCxnSpPr>
          <p:cNvPr id="25" name="Straight Connector 24">
            <a:extLst>
              <a:ext uri="{FF2B5EF4-FFF2-40B4-BE49-F238E27FC236}">
                <a16:creationId xmlns:a16="http://schemas.microsoft.com/office/drawing/2014/main" id="{0BDCAA82-9ED0-9846-B253-AF513CCC0252}"/>
              </a:ext>
            </a:extLst>
          </p:cNvPr>
          <p:cNvCxnSpPr>
            <a:cxnSpLocks/>
          </p:cNvCxnSpPr>
          <p:nvPr userDrawn="1"/>
        </p:nvCxnSpPr>
        <p:spPr>
          <a:xfrm>
            <a:off x="7802769" y="1149218"/>
            <a:ext cx="0" cy="5257975"/>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27" name="Content Placeholder 4">
            <a:extLst>
              <a:ext uri="{FF2B5EF4-FFF2-40B4-BE49-F238E27FC236}">
                <a16:creationId xmlns:a16="http://schemas.microsoft.com/office/drawing/2014/main" id="{DF3ED0A5-BFFD-154E-AD15-CEB094BC3258}"/>
              </a:ext>
            </a:extLst>
          </p:cNvPr>
          <p:cNvSpPr>
            <a:spLocks noGrp="1"/>
          </p:cNvSpPr>
          <p:nvPr>
            <p:ph sz="quarter" idx="31" hasCustomPrompt="1"/>
          </p:nvPr>
        </p:nvSpPr>
        <p:spPr>
          <a:xfrm>
            <a:off x="8026404" y="3907107"/>
            <a:ext cx="3517892" cy="2500086"/>
          </a:xfrm>
          <a:prstGeom prst="rect">
            <a:avLst/>
          </a:prstGeom>
        </p:spPr>
        <p:txBody>
          <a:bodyPr lIns="0" tIns="0" rIns="0" bIns="0"/>
          <a:lstStyle/>
          <a:p>
            <a:pPr lvl="0"/>
            <a:r>
              <a:rPr lang="en-US"/>
              <a:t>Placeholder for chart</a:t>
            </a:r>
          </a:p>
        </p:txBody>
      </p:sp>
      <p:sp>
        <p:nvSpPr>
          <p:cNvPr id="14" name="Content Placeholder 7">
            <a:extLst>
              <a:ext uri="{FF2B5EF4-FFF2-40B4-BE49-F238E27FC236}">
                <a16:creationId xmlns:a16="http://schemas.microsoft.com/office/drawing/2014/main" id="{8EA11C53-6302-AB46-8843-C0C9AFB67D00}"/>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8" name="Content Placeholder 2">
            <a:extLst>
              <a:ext uri="{FF2B5EF4-FFF2-40B4-BE49-F238E27FC236}">
                <a16:creationId xmlns:a16="http://schemas.microsoft.com/office/drawing/2014/main" id="{6FC7DC4E-BAD3-D040-848A-B1122EBFB31D}"/>
              </a:ext>
            </a:extLst>
          </p:cNvPr>
          <p:cNvSpPr>
            <a:spLocks noGrp="1"/>
          </p:cNvSpPr>
          <p:nvPr>
            <p:ph idx="1" hasCustomPrompt="1"/>
          </p:nvPr>
        </p:nvSpPr>
        <p:spPr>
          <a:xfrm>
            <a:off x="624664" y="2613891"/>
            <a:ext cx="6976872" cy="3441347"/>
          </a:xfrm>
          <a:prstGeom prst="rect">
            <a:avLst/>
          </a:prstGeom>
        </p:spPr>
        <p:txBody>
          <a:bodyPr lIns="0" tIns="0" rIns="0" bIns="0"/>
          <a:lstStyle>
            <a:lvl1pPr marL="0" indent="0">
              <a:buNone/>
              <a:defRPr/>
            </a:lvl1pPr>
            <a:lvl2pPr>
              <a:defRPr/>
            </a:lvl2pPr>
            <a:lvl3pPr marL="137160">
              <a:defRPr b="0"/>
            </a:lvl3pPr>
            <a:lvl4pPr marL="457200" indent="-265176">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Placeholder for text, table, chart, </a:t>
            </a:r>
            <a:r>
              <a:rPr lang="en-US" err="1"/>
              <a:t>Smartart</a:t>
            </a:r>
            <a:r>
              <a:rPr lang="en-US"/>
              <a:t>, picture or video. </a:t>
            </a:r>
          </a:p>
          <a:p>
            <a:pPr lvl="0"/>
            <a:r>
              <a:rPr lang="en-US"/>
              <a:t>First level text</a:t>
            </a:r>
          </a:p>
          <a:p>
            <a:pPr lvl="1"/>
            <a:r>
              <a:rPr lang="en-US"/>
              <a:t>Second level text</a:t>
            </a:r>
          </a:p>
          <a:p>
            <a:pPr lvl="2"/>
            <a:r>
              <a:rPr lang="en-US"/>
              <a:t>Third level bullet text</a:t>
            </a:r>
          </a:p>
          <a:p>
            <a:pPr lvl="3"/>
            <a:r>
              <a:rPr lang="en-US"/>
              <a:t>Fourth level hyphen text</a:t>
            </a:r>
          </a:p>
          <a:p>
            <a:pPr marL="731520" marR="0" lvl="4"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lang="en-US"/>
              <a:t>Fifth level bullet text</a:t>
            </a:r>
          </a:p>
        </p:txBody>
      </p:sp>
      <p:sp>
        <p:nvSpPr>
          <p:cNvPr id="9" name="Content Placeholder 2">
            <a:extLst>
              <a:ext uri="{FF2B5EF4-FFF2-40B4-BE49-F238E27FC236}">
                <a16:creationId xmlns:a16="http://schemas.microsoft.com/office/drawing/2014/main" id="{375E2C1E-42C5-5D4B-8A43-1E24F6A82CE4}"/>
              </a:ext>
            </a:extLst>
          </p:cNvPr>
          <p:cNvSpPr>
            <a:spLocks noGrp="1"/>
          </p:cNvSpPr>
          <p:nvPr>
            <p:ph idx="32" hasCustomPrompt="1"/>
          </p:nvPr>
        </p:nvSpPr>
        <p:spPr>
          <a:xfrm>
            <a:off x="624663" y="6055238"/>
            <a:ext cx="6976867"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1438828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os - 2 ">
    <p:spTree>
      <p:nvGrpSpPr>
        <p:cNvPr id="1" name=""/>
        <p:cNvGrpSpPr/>
        <p:nvPr/>
      </p:nvGrpSpPr>
      <p:grpSpPr>
        <a:xfrm>
          <a:off x="0" y="0"/>
          <a:ext cx="0" cy="0"/>
          <a:chOff x="0" y="0"/>
          <a:chExt cx="0" cy="0"/>
        </a:xfrm>
      </p:grpSpPr>
      <p:sp>
        <p:nvSpPr>
          <p:cNvPr id="29" name="Picture Placeholder 21">
            <a:extLst>
              <a:ext uri="{FF2B5EF4-FFF2-40B4-BE49-F238E27FC236}">
                <a16:creationId xmlns:a16="http://schemas.microsoft.com/office/drawing/2014/main" id="{A2C99F93-71EA-744A-BBF7-800E3C579E7F}"/>
              </a:ext>
            </a:extLst>
          </p:cNvPr>
          <p:cNvSpPr>
            <a:spLocks noGrp="1"/>
          </p:cNvSpPr>
          <p:nvPr>
            <p:ph type="pic" sz="quarter" idx="27" hasCustomPrompt="1"/>
          </p:nvPr>
        </p:nvSpPr>
        <p:spPr>
          <a:xfrm>
            <a:off x="6189495" y="2432472"/>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31" name="Picture Placeholder 21">
            <a:extLst>
              <a:ext uri="{FF2B5EF4-FFF2-40B4-BE49-F238E27FC236}">
                <a16:creationId xmlns:a16="http://schemas.microsoft.com/office/drawing/2014/main" id="{EE1F7615-DF0F-A948-AC0A-2C53B273D011}"/>
              </a:ext>
            </a:extLst>
          </p:cNvPr>
          <p:cNvSpPr>
            <a:spLocks noGrp="1"/>
          </p:cNvSpPr>
          <p:nvPr>
            <p:ph type="pic" sz="quarter" idx="41" hasCustomPrompt="1"/>
          </p:nvPr>
        </p:nvSpPr>
        <p:spPr>
          <a:xfrm>
            <a:off x="626432" y="2439585"/>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32" name="Content Placeholder 4">
            <a:extLst>
              <a:ext uri="{FF2B5EF4-FFF2-40B4-BE49-F238E27FC236}">
                <a16:creationId xmlns:a16="http://schemas.microsoft.com/office/drawing/2014/main" id="{991EF105-513E-8243-9BDB-74435B7FD4F1}"/>
              </a:ext>
            </a:extLst>
          </p:cNvPr>
          <p:cNvSpPr>
            <a:spLocks noGrp="1"/>
          </p:cNvSpPr>
          <p:nvPr>
            <p:ph sz="quarter" idx="10" hasCustomPrompt="1"/>
          </p:nvPr>
        </p:nvSpPr>
        <p:spPr>
          <a:xfrm>
            <a:off x="1996770" y="2574813"/>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33" name="Content Placeholder 4">
            <a:extLst>
              <a:ext uri="{FF2B5EF4-FFF2-40B4-BE49-F238E27FC236}">
                <a16:creationId xmlns:a16="http://schemas.microsoft.com/office/drawing/2014/main" id="{489123EF-3E22-4943-BB6F-0A54094DA421}"/>
              </a:ext>
            </a:extLst>
          </p:cNvPr>
          <p:cNvSpPr>
            <a:spLocks noGrp="1"/>
          </p:cNvSpPr>
          <p:nvPr>
            <p:ph sz="quarter" idx="31" hasCustomPrompt="1"/>
          </p:nvPr>
        </p:nvSpPr>
        <p:spPr>
          <a:xfrm>
            <a:off x="1996768" y="2819444"/>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34" name="Content Placeholder 4">
            <a:extLst>
              <a:ext uri="{FF2B5EF4-FFF2-40B4-BE49-F238E27FC236}">
                <a16:creationId xmlns:a16="http://schemas.microsoft.com/office/drawing/2014/main" id="{7CB28F45-CE37-7D45-A9AA-0BB0B8ADAE51}"/>
              </a:ext>
            </a:extLst>
          </p:cNvPr>
          <p:cNvSpPr>
            <a:spLocks noGrp="1"/>
          </p:cNvSpPr>
          <p:nvPr>
            <p:ph sz="quarter" idx="34" hasCustomPrompt="1"/>
          </p:nvPr>
        </p:nvSpPr>
        <p:spPr>
          <a:xfrm>
            <a:off x="1996654" y="3096988"/>
            <a:ext cx="3650732" cy="3319718"/>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38" name="Content Placeholder 4">
            <a:extLst>
              <a:ext uri="{FF2B5EF4-FFF2-40B4-BE49-F238E27FC236}">
                <a16:creationId xmlns:a16="http://schemas.microsoft.com/office/drawing/2014/main" id="{3361F180-F67F-D644-A8BC-FDA6F0F30802}"/>
              </a:ext>
            </a:extLst>
          </p:cNvPr>
          <p:cNvSpPr>
            <a:spLocks noGrp="1"/>
          </p:cNvSpPr>
          <p:nvPr>
            <p:ph sz="quarter" idx="47" hasCustomPrompt="1"/>
          </p:nvPr>
        </p:nvSpPr>
        <p:spPr>
          <a:xfrm>
            <a:off x="7554972" y="2567700"/>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39" name="Content Placeholder 4">
            <a:extLst>
              <a:ext uri="{FF2B5EF4-FFF2-40B4-BE49-F238E27FC236}">
                <a16:creationId xmlns:a16="http://schemas.microsoft.com/office/drawing/2014/main" id="{39B1AA1E-4D91-B349-8AD8-5B6E65BA2279}"/>
              </a:ext>
            </a:extLst>
          </p:cNvPr>
          <p:cNvSpPr>
            <a:spLocks noGrp="1"/>
          </p:cNvSpPr>
          <p:nvPr>
            <p:ph sz="quarter" idx="48" hasCustomPrompt="1"/>
          </p:nvPr>
        </p:nvSpPr>
        <p:spPr>
          <a:xfrm>
            <a:off x="7554970" y="2812331"/>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40" name="Content Placeholder 4">
            <a:extLst>
              <a:ext uri="{FF2B5EF4-FFF2-40B4-BE49-F238E27FC236}">
                <a16:creationId xmlns:a16="http://schemas.microsoft.com/office/drawing/2014/main" id="{9D9124DF-029B-0C4F-8138-39DA61E73CB3}"/>
              </a:ext>
            </a:extLst>
          </p:cNvPr>
          <p:cNvSpPr>
            <a:spLocks noGrp="1"/>
          </p:cNvSpPr>
          <p:nvPr>
            <p:ph sz="quarter" idx="49" hasCustomPrompt="1"/>
          </p:nvPr>
        </p:nvSpPr>
        <p:spPr>
          <a:xfrm>
            <a:off x="7554856" y="3089875"/>
            <a:ext cx="3650732" cy="3326831"/>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45" name="Title Placeholder 1">
            <a:extLst>
              <a:ext uri="{FF2B5EF4-FFF2-40B4-BE49-F238E27FC236}">
                <a16:creationId xmlns:a16="http://schemas.microsoft.com/office/drawing/2014/main" id="{6B61B139-9701-E94E-AB4C-60DA4C6B8E66}"/>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2 bios</a:t>
            </a:r>
          </a:p>
        </p:txBody>
      </p:sp>
      <p:sp>
        <p:nvSpPr>
          <p:cNvPr id="46" name="Content Placeholder 7">
            <a:extLst>
              <a:ext uri="{FF2B5EF4-FFF2-40B4-BE49-F238E27FC236}">
                <a16:creationId xmlns:a16="http://schemas.microsoft.com/office/drawing/2014/main" id="{E65E44CA-37C1-5345-868D-BA0970DCA29C}"/>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Tree>
    <p:extLst>
      <p:ext uri="{BB962C8B-B14F-4D97-AF65-F5344CB8AC3E}">
        <p14:creationId xmlns:p14="http://schemas.microsoft.com/office/powerpoint/2010/main" val="330914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os - 4 ">
    <p:spTree>
      <p:nvGrpSpPr>
        <p:cNvPr id="1" name=""/>
        <p:cNvGrpSpPr/>
        <p:nvPr/>
      </p:nvGrpSpPr>
      <p:grpSpPr>
        <a:xfrm>
          <a:off x="0" y="0"/>
          <a:ext cx="0" cy="0"/>
          <a:chOff x="0" y="0"/>
          <a:chExt cx="0" cy="0"/>
        </a:xfrm>
      </p:grpSpPr>
      <p:sp>
        <p:nvSpPr>
          <p:cNvPr id="46" name="Picture Placeholder 21">
            <a:extLst>
              <a:ext uri="{FF2B5EF4-FFF2-40B4-BE49-F238E27FC236}">
                <a16:creationId xmlns:a16="http://schemas.microsoft.com/office/drawing/2014/main" id="{A704789E-C68F-1A4C-AB81-C0104853BE25}"/>
              </a:ext>
            </a:extLst>
          </p:cNvPr>
          <p:cNvSpPr>
            <a:spLocks noGrp="1"/>
          </p:cNvSpPr>
          <p:nvPr>
            <p:ph type="pic" sz="quarter" idx="26" hasCustomPrompt="1"/>
          </p:nvPr>
        </p:nvSpPr>
        <p:spPr>
          <a:xfrm>
            <a:off x="621571" y="4392807"/>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47" name="Picture Placeholder 21">
            <a:extLst>
              <a:ext uri="{FF2B5EF4-FFF2-40B4-BE49-F238E27FC236}">
                <a16:creationId xmlns:a16="http://schemas.microsoft.com/office/drawing/2014/main" id="{CBB7C0ED-29F7-6449-86B8-4C3498C2BC38}"/>
              </a:ext>
            </a:extLst>
          </p:cNvPr>
          <p:cNvSpPr>
            <a:spLocks noGrp="1"/>
          </p:cNvSpPr>
          <p:nvPr>
            <p:ph type="pic" sz="quarter" idx="27" hasCustomPrompt="1"/>
          </p:nvPr>
        </p:nvSpPr>
        <p:spPr>
          <a:xfrm>
            <a:off x="6189495" y="2432472"/>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48" name="Picture Placeholder 21">
            <a:extLst>
              <a:ext uri="{FF2B5EF4-FFF2-40B4-BE49-F238E27FC236}">
                <a16:creationId xmlns:a16="http://schemas.microsoft.com/office/drawing/2014/main" id="{B0C8AF7A-0AD4-5947-A88E-179C0729A238}"/>
              </a:ext>
            </a:extLst>
          </p:cNvPr>
          <p:cNvSpPr>
            <a:spLocks noGrp="1"/>
          </p:cNvSpPr>
          <p:nvPr>
            <p:ph type="pic" sz="quarter" idx="28" hasCustomPrompt="1"/>
          </p:nvPr>
        </p:nvSpPr>
        <p:spPr>
          <a:xfrm>
            <a:off x="6184634" y="4385694"/>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49" name="Picture Placeholder 21">
            <a:extLst>
              <a:ext uri="{FF2B5EF4-FFF2-40B4-BE49-F238E27FC236}">
                <a16:creationId xmlns:a16="http://schemas.microsoft.com/office/drawing/2014/main" id="{FF5E4488-03DB-2C4C-88CF-09D1CE21D82B}"/>
              </a:ext>
            </a:extLst>
          </p:cNvPr>
          <p:cNvSpPr>
            <a:spLocks noGrp="1"/>
          </p:cNvSpPr>
          <p:nvPr>
            <p:ph type="pic" sz="quarter" idx="41" hasCustomPrompt="1"/>
          </p:nvPr>
        </p:nvSpPr>
        <p:spPr>
          <a:xfrm>
            <a:off x="626432" y="2439585"/>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50" name="Content Placeholder 4">
            <a:extLst>
              <a:ext uri="{FF2B5EF4-FFF2-40B4-BE49-F238E27FC236}">
                <a16:creationId xmlns:a16="http://schemas.microsoft.com/office/drawing/2014/main" id="{6411E4D5-7F66-4A46-8154-3E1A68CA0428}"/>
              </a:ext>
            </a:extLst>
          </p:cNvPr>
          <p:cNvSpPr>
            <a:spLocks noGrp="1"/>
          </p:cNvSpPr>
          <p:nvPr>
            <p:ph sz="quarter" idx="10" hasCustomPrompt="1"/>
          </p:nvPr>
        </p:nvSpPr>
        <p:spPr>
          <a:xfrm>
            <a:off x="1996770" y="2574813"/>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51" name="Content Placeholder 4">
            <a:extLst>
              <a:ext uri="{FF2B5EF4-FFF2-40B4-BE49-F238E27FC236}">
                <a16:creationId xmlns:a16="http://schemas.microsoft.com/office/drawing/2014/main" id="{55B4270A-43C9-F64F-99FE-29909C2871CE}"/>
              </a:ext>
            </a:extLst>
          </p:cNvPr>
          <p:cNvSpPr>
            <a:spLocks noGrp="1"/>
          </p:cNvSpPr>
          <p:nvPr>
            <p:ph sz="quarter" idx="31" hasCustomPrompt="1"/>
          </p:nvPr>
        </p:nvSpPr>
        <p:spPr>
          <a:xfrm>
            <a:off x="1996768" y="2819444"/>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52" name="Content Placeholder 4">
            <a:extLst>
              <a:ext uri="{FF2B5EF4-FFF2-40B4-BE49-F238E27FC236}">
                <a16:creationId xmlns:a16="http://schemas.microsoft.com/office/drawing/2014/main" id="{05EDA24E-5598-B34C-9E61-075CE20DB429}"/>
              </a:ext>
            </a:extLst>
          </p:cNvPr>
          <p:cNvSpPr>
            <a:spLocks noGrp="1"/>
          </p:cNvSpPr>
          <p:nvPr>
            <p:ph sz="quarter" idx="34" hasCustomPrompt="1"/>
          </p:nvPr>
        </p:nvSpPr>
        <p:spPr>
          <a:xfrm>
            <a:off x="1996654" y="3096988"/>
            <a:ext cx="3650732" cy="1092391"/>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53" name="Content Placeholder 4">
            <a:extLst>
              <a:ext uri="{FF2B5EF4-FFF2-40B4-BE49-F238E27FC236}">
                <a16:creationId xmlns:a16="http://schemas.microsoft.com/office/drawing/2014/main" id="{D6D87A70-A112-034D-811C-DBC10DCBB5B4}"/>
              </a:ext>
            </a:extLst>
          </p:cNvPr>
          <p:cNvSpPr>
            <a:spLocks noGrp="1"/>
          </p:cNvSpPr>
          <p:nvPr>
            <p:ph sz="quarter" idx="43" hasCustomPrompt="1"/>
          </p:nvPr>
        </p:nvSpPr>
        <p:spPr>
          <a:xfrm>
            <a:off x="1991909" y="4528035"/>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54" name="Content Placeholder 4">
            <a:extLst>
              <a:ext uri="{FF2B5EF4-FFF2-40B4-BE49-F238E27FC236}">
                <a16:creationId xmlns:a16="http://schemas.microsoft.com/office/drawing/2014/main" id="{5492D648-B344-524F-81EF-A8E5069BE76F}"/>
              </a:ext>
            </a:extLst>
          </p:cNvPr>
          <p:cNvSpPr>
            <a:spLocks noGrp="1"/>
          </p:cNvSpPr>
          <p:nvPr>
            <p:ph sz="quarter" idx="44" hasCustomPrompt="1"/>
          </p:nvPr>
        </p:nvSpPr>
        <p:spPr>
          <a:xfrm>
            <a:off x="1991907" y="4772666"/>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55" name="Content Placeholder 4">
            <a:extLst>
              <a:ext uri="{FF2B5EF4-FFF2-40B4-BE49-F238E27FC236}">
                <a16:creationId xmlns:a16="http://schemas.microsoft.com/office/drawing/2014/main" id="{FE389CB1-C197-164B-936A-44F065D9280D}"/>
              </a:ext>
            </a:extLst>
          </p:cNvPr>
          <p:cNvSpPr>
            <a:spLocks noGrp="1"/>
          </p:cNvSpPr>
          <p:nvPr>
            <p:ph sz="quarter" idx="45" hasCustomPrompt="1"/>
          </p:nvPr>
        </p:nvSpPr>
        <p:spPr>
          <a:xfrm>
            <a:off x="1991793" y="5050210"/>
            <a:ext cx="3650732" cy="1092391"/>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56" name="Content Placeholder 4">
            <a:extLst>
              <a:ext uri="{FF2B5EF4-FFF2-40B4-BE49-F238E27FC236}">
                <a16:creationId xmlns:a16="http://schemas.microsoft.com/office/drawing/2014/main" id="{81E31FA5-F186-2B4E-AF5C-FAEB17426831}"/>
              </a:ext>
            </a:extLst>
          </p:cNvPr>
          <p:cNvSpPr>
            <a:spLocks noGrp="1"/>
          </p:cNvSpPr>
          <p:nvPr>
            <p:ph sz="quarter" idx="47" hasCustomPrompt="1"/>
          </p:nvPr>
        </p:nvSpPr>
        <p:spPr>
          <a:xfrm>
            <a:off x="7554972" y="2567700"/>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57" name="Content Placeholder 4">
            <a:extLst>
              <a:ext uri="{FF2B5EF4-FFF2-40B4-BE49-F238E27FC236}">
                <a16:creationId xmlns:a16="http://schemas.microsoft.com/office/drawing/2014/main" id="{13CA8B25-A5CF-3947-8935-12284CE708E0}"/>
              </a:ext>
            </a:extLst>
          </p:cNvPr>
          <p:cNvSpPr>
            <a:spLocks noGrp="1"/>
          </p:cNvSpPr>
          <p:nvPr>
            <p:ph sz="quarter" idx="48" hasCustomPrompt="1"/>
          </p:nvPr>
        </p:nvSpPr>
        <p:spPr>
          <a:xfrm>
            <a:off x="7554970" y="2812331"/>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58" name="Content Placeholder 4">
            <a:extLst>
              <a:ext uri="{FF2B5EF4-FFF2-40B4-BE49-F238E27FC236}">
                <a16:creationId xmlns:a16="http://schemas.microsoft.com/office/drawing/2014/main" id="{E31C585C-E69C-E449-915F-69E31217CA5F}"/>
              </a:ext>
            </a:extLst>
          </p:cNvPr>
          <p:cNvSpPr>
            <a:spLocks noGrp="1"/>
          </p:cNvSpPr>
          <p:nvPr>
            <p:ph sz="quarter" idx="49" hasCustomPrompt="1"/>
          </p:nvPr>
        </p:nvSpPr>
        <p:spPr>
          <a:xfrm>
            <a:off x="7554856" y="3089875"/>
            <a:ext cx="3650732" cy="1092391"/>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59" name="Content Placeholder 4">
            <a:extLst>
              <a:ext uri="{FF2B5EF4-FFF2-40B4-BE49-F238E27FC236}">
                <a16:creationId xmlns:a16="http://schemas.microsoft.com/office/drawing/2014/main" id="{6CF44B30-8981-7647-805C-6308491B5184}"/>
              </a:ext>
            </a:extLst>
          </p:cNvPr>
          <p:cNvSpPr>
            <a:spLocks noGrp="1"/>
          </p:cNvSpPr>
          <p:nvPr>
            <p:ph sz="quarter" idx="51" hasCustomPrompt="1"/>
          </p:nvPr>
        </p:nvSpPr>
        <p:spPr>
          <a:xfrm>
            <a:off x="7554972" y="4529940"/>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60" name="Content Placeholder 4">
            <a:extLst>
              <a:ext uri="{FF2B5EF4-FFF2-40B4-BE49-F238E27FC236}">
                <a16:creationId xmlns:a16="http://schemas.microsoft.com/office/drawing/2014/main" id="{DF27B922-4BF7-5645-A90F-31E7224A1873}"/>
              </a:ext>
            </a:extLst>
          </p:cNvPr>
          <p:cNvSpPr>
            <a:spLocks noGrp="1"/>
          </p:cNvSpPr>
          <p:nvPr>
            <p:ph sz="quarter" idx="52" hasCustomPrompt="1"/>
          </p:nvPr>
        </p:nvSpPr>
        <p:spPr>
          <a:xfrm>
            <a:off x="7554970" y="4774571"/>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61" name="Content Placeholder 4">
            <a:extLst>
              <a:ext uri="{FF2B5EF4-FFF2-40B4-BE49-F238E27FC236}">
                <a16:creationId xmlns:a16="http://schemas.microsoft.com/office/drawing/2014/main" id="{E32EC969-C882-4049-9C45-DD14DA8AF068}"/>
              </a:ext>
            </a:extLst>
          </p:cNvPr>
          <p:cNvSpPr>
            <a:spLocks noGrp="1"/>
          </p:cNvSpPr>
          <p:nvPr>
            <p:ph sz="quarter" idx="53" hasCustomPrompt="1"/>
          </p:nvPr>
        </p:nvSpPr>
        <p:spPr>
          <a:xfrm>
            <a:off x="7554856" y="5052115"/>
            <a:ext cx="3650732" cy="1092391"/>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64" name="Title Placeholder 1">
            <a:extLst>
              <a:ext uri="{FF2B5EF4-FFF2-40B4-BE49-F238E27FC236}">
                <a16:creationId xmlns:a16="http://schemas.microsoft.com/office/drawing/2014/main" id="{6963C1C7-1707-2941-91A0-9F1990BFFB25}"/>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3-4 bios, delete unused</a:t>
            </a:r>
          </a:p>
        </p:txBody>
      </p:sp>
      <p:sp>
        <p:nvSpPr>
          <p:cNvPr id="24" name="Content Placeholder 7">
            <a:extLst>
              <a:ext uri="{FF2B5EF4-FFF2-40B4-BE49-F238E27FC236}">
                <a16:creationId xmlns:a16="http://schemas.microsoft.com/office/drawing/2014/main" id="{9257CCB3-D7C8-8C49-978D-EE3A7B36F793}"/>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Tree>
    <p:extLst>
      <p:ext uri="{BB962C8B-B14F-4D97-AF65-F5344CB8AC3E}">
        <p14:creationId xmlns:p14="http://schemas.microsoft.com/office/powerpoint/2010/main" val="1589092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graphic">
    <p:spTree>
      <p:nvGrpSpPr>
        <p:cNvPr id="1" name=""/>
        <p:cNvGrpSpPr/>
        <p:nvPr/>
      </p:nvGrpSpPr>
      <p:grpSpPr>
        <a:xfrm>
          <a:off x="0" y="0"/>
          <a:ext cx="0" cy="0"/>
          <a:chOff x="0" y="0"/>
          <a:chExt cx="0" cy="0"/>
        </a:xfrm>
      </p:grpSpPr>
      <p:sp>
        <p:nvSpPr>
          <p:cNvPr id="19" name="Picture Placeholder 4">
            <a:extLst>
              <a:ext uri="{FF2B5EF4-FFF2-40B4-BE49-F238E27FC236}">
                <a16:creationId xmlns:a16="http://schemas.microsoft.com/office/drawing/2014/main" id="{B8525788-91F7-6840-854E-50A6F040168D}"/>
              </a:ext>
            </a:extLst>
          </p:cNvPr>
          <p:cNvSpPr>
            <a:spLocks noGrp="1"/>
          </p:cNvSpPr>
          <p:nvPr>
            <p:ph type="pic" sz="quarter" idx="17" hasCustomPrompt="1"/>
          </p:nvPr>
        </p:nvSpPr>
        <p:spPr>
          <a:xfrm>
            <a:off x="6008914" y="0"/>
            <a:ext cx="6183086" cy="6858000"/>
          </a:xfrm>
          <a:prstGeom prst="rect">
            <a:avLst/>
          </a:prstGeom>
          <a:solidFill>
            <a:schemeClr val="bg1">
              <a:lumMod val="95000"/>
            </a:schemeClr>
          </a:solidFill>
        </p:spPr>
        <p:txBody>
          <a:bodyPr anchor="ctr">
            <a:normAutofit/>
          </a:bodyPr>
          <a:lstStyle>
            <a:lvl1pPr marL="0" indent="0">
              <a:buFontTx/>
              <a:buNone/>
              <a:defRPr sz="1200"/>
            </a:lvl1pPr>
          </a:lstStyle>
          <a:p>
            <a:r>
              <a:rPr lang="en-US"/>
              <a:t> </a:t>
            </a:r>
          </a:p>
        </p:txBody>
      </p:sp>
      <p:sp>
        <p:nvSpPr>
          <p:cNvPr id="20" name="Content Placeholder 7">
            <a:extLst>
              <a:ext uri="{FF2B5EF4-FFF2-40B4-BE49-F238E27FC236}">
                <a16:creationId xmlns:a16="http://schemas.microsoft.com/office/drawing/2014/main" id="{8D2EC8C1-565E-DD46-B08E-E92F81E5B8BF}"/>
              </a:ext>
            </a:extLst>
          </p:cNvPr>
          <p:cNvSpPr>
            <a:spLocks noGrp="1"/>
          </p:cNvSpPr>
          <p:nvPr>
            <p:ph sz="quarter" idx="18" hasCustomPrompt="1"/>
          </p:nvPr>
        </p:nvSpPr>
        <p:spPr>
          <a:xfrm>
            <a:off x="914401" y="4273216"/>
            <a:ext cx="4974282" cy="228600"/>
          </a:xfrm>
          <a:prstGeom prst="rect">
            <a:avLst/>
          </a:prstGeom>
        </p:spPr>
        <p:txBody>
          <a:bodyPr lIns="0" tIns="0" rIns="0" bIns="0">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a:t>Name of presenter</a:t>
            </a:r>
          </a:p>
        </p:txBody>
      </p:sp>
      <p:sp>
        <p:nvSpPr>
          <p:cNvPr id="22" name="Title 1">
            <a:extLst>
              <a:ext uri="{FF2B5EF4-FFF2-40B4-BE49-F238E27FC236}">
                <a16:creationId xmlns:a16="http://schemas.microsoft.com/office/drawing/2014/main" id="{2B86DA59-BFE7-2342-83D1-DEA28E48DA6D}"/>
              </a:ext>
            </a:extLst>
          </p:cNvPr>
          <p:cNvSpPr>
            <a:spLocks noGrp="1"/>
          </p:cNvSpPr>
          <p:nvPr>
            <p:ph type="ctrTitle" hasCustomPrompt="1"/>
          </p:nvPr>
        </p:nvSpPr>
        <p:spPr>
          <a:xfrm>
            <a:off x="904876" y="1422908"/>
            <a:ext cx="4965572" cy="932688"/>
          </a:xfrm>
          <a:prstGeom prst="rect">
            <a:avLst/>
          </a:prstGeom>
        </p:spPr>
        <p:txBody>
          <a:bodyPr anchor="t">
            <a:noAutofit/>
          </a:bodyPr>
          <a:lstStyle>
            <a:lvl1pPr algn="l">
              <a:lnSpc>
                <a:spcPts val="3300"/>
              </a:lnSpc>
              <a:defRPr sz="3200">
                <a:solidFill>
                  <a:schemeClr val="accent1"/>
                </a:solidFill>
              </a:defRPr>
            </a:lvl1pPr>
          </a:lstStyle>
          <a:p>
            <a:r>
              <a:rPr lang="en-US"/>
              <a:t>Presentation or document headline</a:t>
            </a:r>
          </a:p>
        </p:txBody>
      </p:sp>
      <p:sp>
        <p:nvSpPr>
          <p:cNvPr id="23" name="Subtitle 2">
            <a:extLst>
              <a:ext uri="{FF2B5EF4-FFF2-40B4-BE49-F238E27FC236}">
                <a16:creationId xmlns:a16="http://schemas.microsoft.com/office/drawing/2014/main" id="{57013D22-BF37-2648-BC63-DB9C84E1FDCB}"/>
              </a:ext>
            </a:extLst>
          </p:cNvPr>
          <p:cNvSpPr>
            <a:spLocks noGrp="1"/>
          </p:cNvSpPr>
          <p:nvPr>
            <p:ph type="subTitle" idx="1" hasCustomPrompt="1"/>
          </p:nvPr>
        </p:nvSpPr>
        <p:spPr>
          <a:xfrm>
            <a:off x="914401" y="2560320"/>
            <a:ext cx="4965572" cy="576072"/>
          </a:xfrm>
          <a:prstGeom prst="rect">
            <a:avLst/>
          </a:prstGeom>
        </p:spPr>
        <p:txBody>
          <a:bodyPr lIns="0" tIns="0" rIns="0" bIns="0">
            <a:noAutofit/>
          </a:bodyPr>
          <a:lstStyle>
            <a:lvl1pPr marL="0" indent="0" algn="l">
              <a:lnSpc>
                <a:spcPct val="100000"/>
              </a:lnSpc>
              <a:spcBef>
                <a:spcPts val="0"/>
              </a:spcBef>
              <a:spcAft>
                <a:spcPts val="0"/>
              </a:spcAft>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or document name</a:t>
            </a:r>
            <a:br>
              <a:rPr lang="en-US"/>
            </a:br>
            <a:r>
              <a:rPr lang="en-US"/>
              <a:t>Month day, year</a:t>
            </a:r>
          </a:p>
        </p:txBody>
      </p:sp>
      <p:sp>
        <p:nvSpPr>
          <p:cNvPr id="24" name="Content Placeholder 7">
            <a:extLst>
              <a:ext uri="{FF2B5EF4-FFF2-40B4-BE49-F238E27FC236}">
                <a16:creationId xmlns:a16="http://schemas.microsoft.com/office/drawing/2014/main" id="{E2A699C3-2B4E-454B-B735-C2D3A93C701C}"/>
              </a:ext>
            </a:extLst>
          </p:cNvPr>
          <p:cNvSpPr>
            <a:spLocks noGrp="1"/>
          </p:cNvSpPr>
          <p:nvPr>
            <p:ph sz="quarter" idx="10" hasCustomPrompt="1"/>
          </p:nvPr>
        </p:nvSpPr>
        <p:spPr>
          <a:xfrm>
            <a:off x="914401" y="3758184"/>
            <a:ext cx="4965572" cy="228600"/>
          </a:xfrm>
          <a:prstGeom prst="rect">
            <a:avLst/>
          </a:prstGeom>
        </p:spPr>
        <p:txBody>
          <a:bodyPr lIns="0" tIns="0" rIns="0" bIns="0">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a:t>Name of presenter</a:t>
            </a:r>
          </a:p>
        </p:txBody>
      </p:sp>
      <p:sp>
        <p:nvSpPr>
          <p:cNvPr id="25" name="Text Placeholder 9">
            <a:extLst>
              <a:ext uri="{FF2B5EF4-FFF2-40B4-BE49-F238E27FC236}">
                <a16:creationId xmlns:a16="http://schemas.microsoft.com/office/drawing/2014/main" id="{8EB3E551-69A5-394B-A43B-2E261B165C7F}"/>
              </a:ext>
            </a:extLst>
          </p:cNvPr>
          <p:cNvSpPr>
            <a:spLocks noGrp="1"/>
          </p:cNvSpPr>
          <p:nvPr>
            <p:ph type="body" sz="quarter" idx="11" hasCustomPrompt="1"/>
          </p:nvPr>
        </p:nvSpPr>
        <p:spPr>
          <a:xfrm>
            <a:off x="914401" y="3986784"/>
            <a:ext cx="4974282" cy="228600"/>
          </a:xfrm>
          <a:prstGeom prst="rect">
            <a:avLst/>
          </a:prstGeom>
        </p:spPr>
        <p:txBody>
          <a:bodyPr lIns="0" tIns="0" rIns="0" bIns="0">
            <a:noAutofit/>
          </a:bodyPr>
          <a:lstStyle>
            <a:lvl1pPr marL="0" indent="0">
              <a:lnSpc>
                <a:spcPts val="1600"/>
              </a:lnSpc>
              <a:buFontTx/>
              <a:buNone/>
              <a:defRPr sz="1400" b="0">
                <a:solidFill>
                  <a:schemeClr val="tx1"/>
                </a:solidFill>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a:t>Title</a:t>
            </a:r>
          </a:p>
        </p:txBody>
      </p:sp>
      <p:sp>
        <p:nvSpPr>
          <p:cNvPr id="26" name="Text Placeholder 13">
            <a:extLst>
              <a:ext uri="{FF2B5EF4-FFF2-40B4-BE49-F238E27FC236}">
                <a16:creationId xmlns:a16="http://schemas.microsoft.com/office/drawing/2014/main" id="{947F1AC8-132F-6A44-90E5-8D60344F5737}"/>
              </a:ext>
            </a:extLst>
          </p:cNvPr>
          <p:cNvSpPr>
            <a:spLocks noGrp="1"/>
          </p:cNvSpPr>
          <p:nvPr>
            <p:ph type="body" sz="quarter" idx="13" hasCustomPrompt="1"/>
          </p:nvPr>
        </p:nvSpPr>
        <p:spPr>
          <a:xfrm>
            <a:off x="914401" y="4498848"/>
            <a:ext cx="4982992" cy="228600"/>
          </a:xfrm>
          <a:prstGeom prst="rect">
            <a:avLst/>
          </a:prstGeom>
        </p:spPr>
        <p:txBody>
          <a:bodyPr lIns="0" tIns="0" rIns="0" bIns="0">
            <a:noAutofit/>
          </a:bodyPr>
          <a:lstStyle>
            <a:lvl1pPr marL="0" indent="0">
              <a:lnSpc>
                <a:spcPts val="1600"/>
              </a:lnSpc>
              <a:buFontTx/>
              <a:buNone/>
              <a:defRPr sz="1400" b="0">
                <a:solidFill>
                  <a:schemeClr val="tx1"/>
                </a:solidFill>
              </a:defRPr>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a:t>Title</a:t>
            </a:r>
          </a:p>
        </p:txBody>
      </p:sp>
      <p:sp>
        <p:nvSpPr>
          <p:cNvPr id="27" name="Content Placeholder 23">
            <a:extLst>
              <a:ext uri="{FF2B5EF4-FFF2-40B4-BE49-F238E27FC236}">
                <a16:creationId xmlns:a16="http://schemas.microsoft.com/office/drawing/2014/main" id="{59156391-BE48-A44F-9EC9-6FF792D0F46F}"/>
              </a:ext>
            </a:extLst>
          </p:cNvPr>
          <p:cNvSpPr>
            <a:spLocks noGrp="1"/>
          </p:cNvSpPr>
          <p:nvPr>
            <p:ph sz="quarter" idx="16" hasCustomPrompt="1"/>
          </p:nvPr>
        </p:nvSpPr>
        <p:spPr>
          <a:xfrm>
            <a:off x="923925" y="5536692"/>
            <a:ext cx="4982178" cy="105156"/>
          </a:xfrm>
          <a:prstGeom prst="rect">
            <a:avLst/>
          </a:prstGeom>
        </p:spPr>
        <p:txBody>
          <a:bodyPr lIns="0" tIns="0" rIns="0" bIns="0">
            <a:noAutofit/>
          </a:bodyPr>
          <a:lstStyle>
            <a:lvl1pPr marL="0" indent="0">
              <a:lnSpc>
                <a:spcPts val="1000"/>
              </a:lnSpc>
              <a:spcBef>
                <a:spcPts val="0"/>
              </a:spcBef>
              <a:buFontTx/>
              <a:buNone/>
              <a:defRPr sz="800" b="1" i="0" cap="all" baseline="0">
                <a:solidFill>
                  <a:schemeClr val="tx2"/>
                </a:solidFill>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a:t>OPTIONAL FORMATTING FOR DISCLOSURE TEXT, IF NEEDED</a:t>
            </a:r>
          </a:p>
        </p:txBody>
      </p:sp>
      <p:sp>
        <p:nvSpPr>
          <p:cNvPr id="28" name="Content Placeholder 7">
            <a:extLst>
              <a:ext uri="{FF2B5EF4-FFF2-40B4-BE49-F238E27FC236}">
                <a16:creationId xmlns:a16="http://schemas.microsoft.com/office/drawing/2014/main" id="{0411403D-81B1-7845-B798-FECB80767FC2}"/>
              </a:ext>
            </a:extLst>
          </p:cNvPr>
          <p:cNvSpPr>
            <a:spLocks noGrp="1"/>
          </p:cNvSpPr>
          <p:nvPr>
            <p:ph sz="quarter" idx="19" hasCustomPrompt="1"/>
          </p:nvPr>
        </p:nvSpPr>
        <p:spPr>
          <a:xfrm>
            <a:off x="920162" y="4788248"/>
            <a:ext cx="4977231" cy="228600"/>
          </a:xfrm>
          <a:prstGeom prst="rect">
            <a:avLst/>
          </a:prstGeom>
        </p:spPr>
        <p:txBody>
          <a:bodyPr lIns="0" tIns="0" rIns="0" bIns="0">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a:t>Name of presenter</a:t>
            </a:r>
          </a:p>
        </p:txBody>
      </p:sp>
      <p:sp>
        <p:nvSpPr>
          <p:cNvPr id="29" name="Text Placeholder 13">
            <a:extLst>
              <a:ext uri="{FF2B5EF4-FFF2-40B4-BE49-F238E27FC236}">
                <a16:creationId xmlns:a16="http://schemas.microsoft.com/office/drawing/2014/main" id="{8E32D34F-6DC1-7842-9D76-1A81EA76F9FC}"/>
              </a:ext>
            </a:extLst>
          </p:cNvPr>
          <p:cNvSpPr>
            <a:spLocks noGrp="1"/>
          </p:cNvSpPr>
          <p:nvPr>
            <p:ph type="body" sz="quarter" idx="21" hasCustomPrompt="1"/>
          </p:nvPr>
        </p:nvSpPr>
        <p:spPr>
          <a:xfrm>
            <a:off x="920161" y="5013880"/>
            <a:ext cx="4985941" cy="228600"/>
          </a:xfrm>
          <a:prstGeom prst="rect">
            <a:avLst/>
          </a:prstGeom>
        </p:spPr>
        <p:txBody>
          <a:bodyPr lIns="0" tIns="0" rIns="0" bIns="0">
            <a:noAutofit/>
          </a:bodyPr>
          <a:lstStyle>
            <a:lvl1pPr marL="0" indent="0">
              <a:lnSpc>
                <a:spcPts val="1600"/>
              </a:lnSpc>
              <a:buFontTx/>
              <a:buNone/>
              <a:defRPr sz="1400" b="0">
                <a:solidFill>
                  <a:schemeClr val="tx1"/>
                </a:solidFill>
              </a:defRPr>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a:t>Title</a:t>
            </a:r>
          </a:p>
        </p:txBody>
      </p:sp>
    </p:spTree>
    <p:extLst>
      <p:ext uri="{BB962C8B-B14F-4D97-AF65-F5344CB8AC3E}">
        <p14:creationId xmlns:p14="http://schemas.microsoft.com/office/powerpoint/2010/main" val="1894467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mber series 2">
    <p:spTree>
      <p:nvGrpSpPr>
        <p:cNvPr id="1" name=""/>
        <p:cNvGrpSpPr/>
        <p:nvPr/>
      </p:nvGrpSpPr>
      <p:grpSpPr>
        <a:xfrm>
          <a:off x="0" y="0"/>
          <a:ext cx="0" cy="0"/>
          <a:chOff x="0" y="0"/>
          <a:chExt cx="0" cy="0"/>
        </a:xfrm>
      </p:grpSpPr>
      <p:sp>
        <p:nvSpPr>
          <p:cNvPr id="107" name="Rectangle 106">
            <a:extLst>
              <a:ext uri="{FF2B5EF4-FFF2-40B4-BE49-F238E27FC236}">
                <a16:creationId xmlns:a16="http://schemas.microsoft.com/office/drawing/2014/main" id="{C90D759A-E99A-9844-A312-D42E3CDEA558}"/>
              </a:ext>
            </a:extLst>
          </p:cNvPr>
          <p:cNvSpPr/>
          <p:nvPr userDrawn="1"/>
        </p:nvSpPr>
        <p:spPr>
          <a:xfrm>
            <a:off x="6450284" y="2651760"/>
            <a:ext cx="3984301"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EC517D6E-1B90-6346-B402-B1D9AED31573}"/>
              </a:ext>
            </a:extLst>
          </p:cNvPr>
          <p:cNvSpPr/>
          <p:nvPr userDrawn="1"/>
        </p:nvSpPr>
        <p:spPr>
          <a:xfrm>
            <a:off x="8097693" y="2313012"/>
            <a:ext cx="785226" cy="72349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ontent Placeholder 9">
            <a:extLst>
              <a:ext uri="{FF2B5EF4-FFF2-40B4-BE49-F238E27FC236}">
                <a16:creationId xmlns:a16="http://schemas.microsoft.com/office/drawing/2014/main" id="{56A33315-1952-B342-A8CF-EDB71C3061A7}"/>
              </a:ext>
            </a:extLst>
          </p:cNvPr>
          <p:cNvSpPr>
            <a:spLocks noGrp="1"/>
          </p:cNvSpPr>
          <p:nvPr>
            <p:ph sz="quarter" idx="47" hasCustomPrompt="1"/>
          </p:nvPr>
        </p:nvSpPr>
        <p:spPr>
          <a:xfrm>
            <a:off x="6539377" y="3134768"/>
            <a:ext cx="380094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pic>
        <p:nvPicPr>
          <p:cNvPr id="38" name="Graphic 37">
            <a:extLst>
              <a:ext uri="{FF2B5EF4-FFF2-40B4-BE49-F238E27FC236}">
                <a16:creationId xmlns:a16="http://schemas.microsoft.com/office/drawing/2014/main" id="{C8DD1DBA-6CE9-DC4E-BE7B-62C262A3D75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50530" y="2232448"/>
            <a:ext cx="876638" cy="876638"/>
          </a:xfrm>
          <a:prstGeom prst="rect">
            <a:avLst/>
          </a:prstGeom>
        </p:spPr>
      </p:pic>
      <p:sp>
        <p:nvSpPr>
          <p:cNvPr id="116" name="Title Placeholder 1">
            <a:extLst>
              <a:ext uri="{FF2B5EF4-FFF2-40B4-BE49-F238E27FC236}">
                <a16:creationId xmlns:a16="http://schemas.microsoft.com/office/drawing/2014/main" id="{6BC0A96C-CCA7-8641-BFAB-D29C8B1FFCD7}"/>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2-number series</a:t>
            </a:r>
          </a:p>
        </p:txBody>
      </p:sp>
      <p:sp>
        <p:nvSpPr>
          <p:cNvPr id="27" name="Rectangle 26">
            <a:extLst>
              <a:ext uri="{FF2B5EF4-FFF2-40B4-BE49-F238E27FC236}">
                <a16:creationId xmlns:a16="http://schemas.microsoft.com/office/drawing/2014/main" id="{DB1F3697-5CAA-604D-A4D0-D2238493DE83}"/>
              </a:ext>
            </a:extLst>
          </p:cNvPr>
          <p:cNvSpPr/>
          <p:nvPr userDrawn="1"/>
        </p:nvSpPr>
        <p:spPr>
          <a:xfrm>
            <a:off x="1779794" y="2656012"/>
            <a:ext cx="3984301"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9">
            <a:extLst>
              <a:ext uri="{FF2B5EF4-FFF2-40B4-BE49-F238E27FC236}">
                <a16:creationId xmlns:a16="http://schemas.microsoft.com/office/drawing/2014/main" id="{736D9C35-D19E-D748-902D-E8CC4EF4DDF6}"/>
              </a:ext>
            </a:extLst>
          </p:cNvPr>
          <p:cNvSpPr>
            <a:spLocks noGrp="1"/>
          </p:cNvSpPr>
          <p:nvPr>
            <p:ph sz="quarter" idx="49" hasCustomPrompt="1"/>
          </p:nvPr>
        </p:nvSpPr>
        <p:spPr>
          <a:xfrm>
            <a:off x="1868887" y="3133540"/>
            <a:ext cx="380094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30" name="Content Placeholder 2">
            <a:extLst>
              <a:ext uri="{FF2B5EF4-FFF2-40B4-BE49-F238E27FC236}">
                <a16:creationId xmlns:a16="http://schemas.microsoft.com/office/drawing/2014/main" id="{9C8D4895-B939-7545-9784-9FC7A90B65CF}"/>
              </a:ext>
            </a:extLst>
          </p:cNvPr>
          <p:cNvSpPr>
            <a:spLocks noGrp="1"/>
          </p:cNvSpPr>
          <p:nvPr>
            <p:ph idx="50" hasCustomPrompt="1"/>
          </p:nvPr>
        </p:nvSpPr>
        <p:spPr>
          <a:xfrm>
            <a:off x="1893728" y="4306824"/>
            <a:ext cx="3776099" cy="1746504"/>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grpSp>
        <p:nvGrpSpPr>
          <p:cNvPr id="35" name="Group 34">
            <a:extLst>
              <a:ext uri="{FF2B5EF4-FFF2-40B4-BE49-F238E27FC236}">
                <a16:creationId xmlns:a16="http://schemas.microsoft.com/office/drawing/2014/main" id="{3BD69609-D3DE-524B-A554-3ECC37874014}"/>
              </a:ext>
            </a:extLst>
          </p:cNvPr>
          <p:cNvGrpSpPr/>
          <p:nvPr userDrawn="1"/>
        </p:nvGrpSpPr>
        <p:grpSpPr>
          <a:xfrm>
            <a:off x="3326633" y="2213288"/>
            <a:ext cx="885448" cy="885448"/>
            <a:chOff x="1757456" y="2038331"/>
            <a:chExt cx="854350" cy="854350"/>
          </a:xfrm>
        </p:grpSpPr>
        <p:sp>
          <p:nvSpPr>
            <p:cNvPr id="36" name="Oval 35">
              <a:extLst>
                <a:ext uri="{FF2B5EF4-FFF2-40B4-BE49-F238E27FC236}">
                  <a16:creationId xmlns:a16="http://schemas.microsoft.com/office/drawing/2014/main" id="{C9786771-F87C-5D4F-9F8C-93D743D89AF4}"/>
                </a:ext>
              </a:extLst>
            </p:cNvPr>
            <p:cNvSpPr/>
            <p:nvPr userDrawn="1"/>
          </p:nvSpPr>
          <p:spPr>
            <a:xfrm>
              <a:off x="1805807" y="2133368"/>
              <a:ext cx="757648" cy="69808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a:extLst>
                <a:ext uri="{FF2B5EF4-FFF2-40B4-BE49-F238E27FC236}">
                  <a16:creationId xmlns:a16="http://schemas.microsoft.com/office/drawing/2014/main" id="{491CF7D7-8709-544F-B44B-36F5E48B12C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57456" y="2038331"/>
              <a:ext cx="854350" cy="854350"/>
            </a:xfrm>
            <a:prstGeom prst="rect">
              <a:avLst/>
            </a:prstGeom>
          </p:spPr>
        </p:pic>
      </p:grpSp>
      <p:sp>
        <p:nvSpPr>
          <p:cNvPr id="16" name="Content Placeholder 7">
            <a:extLst>
              <a:ext uri="{FF2B5EF4-FFF2-40B4-BE49-F238E27FC236}">
                <a16:creationId xmlns:a16="http://schemas.microsoft.com/office/drawing/2014/main" id="{217463AC-7DA5-8B45-8A20-AA07ACDF5101}"/>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5" name="Content Placeholder 2">
            <a:extLst>
              <a:ext uri="{FF2B5EF4-FFF2-40B4-BE49-F238E27FC236}">
                <a16:creationId xmlns:a16="http://schemas.microsoft.com/office/drawing/2014/main" id="{8CC441C5-F5E0-9842-80CB-6C4FC8867E3A}"/>
              </a:ext>
            </a:extLst>
          </p:cNvPr>
          <p:cNvSpPr>
            <a:spLocks noGrp="1"/>
          </p:cNvSpPr>
          <p:nvPr>
            <p:ph idx="51" hasCustomPrompt="1"/>
          </p:nvPr>
        </p:nvSpPr>
        <p:spPr>
          <a:xfrm>
            <a:off x="6539377" y="4306824"/>
            <a:ext cx="3776099" cy="1746504"/>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18" name="Content Placeholder 2">
            <a:extLst>
              <a:ext uri="{FF2B5EF4-FFF2-40B4-BE49-F238E27FC236}">
                <a16:creationId xmlns:a16="http://schemas.microsoft.com/office/drawing/2014/main" id="{EFA2476E-F2FC-E84D-9B37-395DE911334F}"/>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31428958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mber series 3">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id="{B196F854-B8A3-E14B-9C0A-A62153C0B36F}"/>
              </a:ext>
            </a:extLst>
          </p:cNvPr>
          <p:cNvSpPr>
            <a:spLocks noChangeAspect="1"/>
          </p:cNvSpPr>
          <p:nvPr userDrawn="1"/>
        </p:nvSpPr>
        <p:spPr>
          <a:xfrm>
            <a:off x="624663" y="2651760"/>
            <a:ext cx="3386929"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ontent Placeholder 9">
            <a:extLst>
              <a:ext uri="{FF2B5EF4-FFF2-40B4-BE49-F238E27FC236}">
                <a16:creationId xmlns:a16="http://schemas.microsoft.com/office/drawing/2014/main" id="{E67E151F-4619-FD4E-B72B-0B8C97456449}"/>
              </a:ext>
            </a:extLst>
          </p:cNvPr>
          <p:cNvSpPr>
            <a:spLocks noGrp="1" noChangeAspect="1"/>
          </p:cNvSpPr>
          <p:nvPr userDrawn="1">
            <p:ph sz="quarter" idx="42" hasCustomPrompt="1"/>
          </p:nvPr>
        </p:nvSpPr>
        <p:spPr>
          <a:xfrm>
            <a:off x="713756" y="3117838"/>
            <a:ext cx="3188746"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122" name="Content Placeholder 2">
            <a:extLst>
              <a:ext uri="{FF2B5EF4-FFF2-40B4-BE49-F238E27FC236}">
                <a16:creationId xmlns:a16="http://schemas.microsoft.com/office/drawing/2014/main" id="{CAFA31B6-7884-334E-8785-9EFC5A2CA207}"/>
              </a:ext>
            </a:extLst>
          </p:cNvPr>
          <p:cNvSpPr>
            <a:spLocks noGrp="1" noChangeAspect="1"/>
          </p:cNvSpPr>
          <p:nvPr userDrawn="1">
            <p:ph idx="22" hasCustomPrompt="1"/>
          </p:nvPr>
        </p:nvSpPr>
        <p:spPr>
          <a:xfrm>
            <a:off x="738597" y="4302793"/>
            <a:ext cx="3163905" cy="17467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140" name="Title Placeholder 1">
            <a:extLst>
              <a:ext uri="{FF2B5EF4-FFF2-40B4-BE49-F238E27FC236}">
                <a16:creationId xmlns:a16="http://schemas.microsoft.com/office/drawing/2014/main" id="{583FC995-C3E0-CE48-A2C6-99C6348DA95D}"/>
              </a:ext>
            </a:extLst>
          </p:cNvPr>
          <p:cNvSpPr>
            <a:spLocks noGrp="1"/>
          </p:cNvSpPr>
          <p:nvPr userDrawn="1">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3-number series</a:t>
            </a:r>
          </a:p>
        </p:txBody>
      </p:sp>
      <p:sp>
        <p:nvSpPr>
          <p:cNvPr id="172" name="Rectangle 171">
            <a:extLst>
              <a:ext uri="{FF2B5EF4-FFF2-40B4-BE49-F238E27FC236}">
                <a16:creationId xmlns:a16="http://schemas.microsoft.com/office/drawing/2014/main" id="{5AD8C33E-41C2-0B46-96BB-C89F6F1434B1}"/>
              </a:ext>
            </a:extLst>
          </p:cNvPr>
          <p:cNvSpPr>
            <a:spLocks noChangeAspect="1"/>
          </p:cNvSpPr>
          <p:nvPr userDrawn="1"/>
        </p:nvSpPr>
        <p:spPr>
          <a:xfrm>
            <a:off x="4385596" y="2651760"/>
            <a:ext cx="3386929"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Content Placeholder 9">
            <a:extLst>
              <a:ext uri="{FF2B5EF4-FFF2-40B4-BE49-F238E27FC236}">
                <a16:creationId xmlns:a16="http://schemas.microsoft.com/office/drawing/2014/main" id="{814F03F3-66DE-094C-A796-38ED00CFE3D3}"/>
              </a:ext>
            </a:extLst>
          </p:cNvPr>
          <p:cNvSpPr>
            <a:spLocks noGrp="1" noChangeAspect="1"/>
          </p:cNvSpPr>
          <p:nvPr userDrawn="1">
            <p:ph sz="quarter" idx="43" hasCustomPrompt="1"/>
          </p:nvPr>
        </p:nvSpPr>
        <p:spPr>
          <a:xfrm>
            <a:off x="4472266" y="3112174"/>
            <a:ext cx="3188746"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178" name="Rectangle 177">
            <a:extLst>
              <a:ext uri="{FF2B5EF4-FFF2-40B4-BE49-F238E27FC236}">
                <a16:creationId xmlns:a16="http://schemas.microsoft.com/office/drawing/2014/main" id="{60AE5DCD-21B3-ED43-9537-4AEF661FC1AD}"/>
              </a:ext>
            </a:extLst>
          </p:cNvPr>
          <p:cNvSpPr>
            <a:spLocks noChangeAspect="1"/>
          </p:cNvSpPr>
          <p:nvPr userDrawn="1"/>
        </p:nvSpPr>
        <p:spPr>
          <a:xfrm>
            <a:off x="8146529" y="2651760"/>
            <a:ext cx="3386929"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Content Placeholder 9">
            <a:extLst>
              <a:ext uri="{FF2B5EF4-FFF2-40B4-BE49-F238E27FC236}">
                <a16:creationId xmlns:a16="http://schemas.microsoft.com/office/drawing/2014/main" id="{06D7EDA9-5500-534A-9C3F-7F975B3958D2}"/>
              </a:ext>
            </a:extLst>
          </p:cNvPr>
          <p:cNvSpPr>
            <a:spLocks noGrp="1" noChangeAspect="1"/>
          </p:cNvSpPr>
          <p:nvPr userDrawn="1">
            <p:ph sz="quarter" idx="45" hasCustomPrompt="1"/>
          </p:nvPr>
        </p:nvSpPr>
        <p:spPr>
          <a:xfrm>
            <a:off x="8235622" y="3093323"/>
            <a:ext cx="3188746"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21" name="Content Placeholder 7">
            <a:extLst>
              <a:ext uri="{FF2B5EF4-FFF2-40B4-BE49-F238E27FC236}">
                <a16:creationId xmlns:a16="http://schemas.microsoft.com/office/drawing/2014/main" id="{D8A50209-F2CE-CE42-B652-E22B79EB3153}"/>
              </a:ext>
            </a:extLst>
          </p:cNvPr>
          <p:cNvSpPr>
            <a:spLocks noGrp="1"/>
          </p:cNvSpPr>
          <p:nvPr userDrawn="1">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20" name="Content Placeholder 2">
            <a:extLst>
              <a:ext uri="{FF2B5EF4-FFF2-40B4-BE49-F238E27FC236}">
                <a16:creationId xmlns:a16="http://schemas.microsoft.com/office/drawing/2014/main" id="{511A891E-D778-6C4A-9F39-0DC181E2B281}"/>
              </a:ext>
            </a:extLst>
          </p:cNvPr>
          <p:cNvSpPr>
            <a:spLocks noGrp="1" noChangeAspect="1"/>
          </p:cNvSpPr>
          <p:nvPr userDrawn="1">
            <p:ph idx="46" hasCustomPrompt="1"/>
          </p:nvPr>
        </p:nvSpPr>
        <p:spPr>
          <a:xfrm>
            <a:off x="8260463" y="4302793"/>
            <a:ext cx="3163905" cy="17467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2" name="Content Placeholder 2">
            <a:extLst>
              <a:ext uri="{FF2B5EF4-FFF2-40B4-BE49-F238E27FC236}">
                <a16:creationId xmlns:a16="http://schemas.microsoft.com/office/drawing/2014/main" id="{BCB62ADE-1FBD-0441-A907-814D256CD216}"/>
              </a:ext>
            </a:extLst>
          </p:cNvPr>
          <p:cNvSpPr>
            <a:spLocks noGrp="1" noChangeAspect="1"/>
          </p:cNvSpPr>
          <p:nvPr userDrawn="1">
            <p:ph idx="47" hasCustomPrompt="1"/>
          </p:nvPr>
        </p:nvSpPr>
        <p:spPr>
          <a:xfrm>
            <a:off x="4497107" y="4302793"/>
            <a:ext cx="3163905" cy="17467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4" name="Content Placeholder 2">
            <a:extLst>
              <a:ext uri="{FF2B5EF4-FFF2-40B4-BE49-F238E27FC236}">
                <a16:creationId xmlns:a16="http://schemas.microsoft.com/office/drawing/2014/main" id="{C663319C-7957-CC4D-8E9A-8F2B2D709790}"/>
              </a:ext>
            </a:extLst>
          </p:cNvPr>
          <p:cNvSpPr>
            <a:spLocks noGrp="1"/>
          </p:cNvSpPr>
          <p:nvPr userDrawn="1">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grpSp>
        <p:nvGrpSpPr>
          <p:cNvPr id="4" name="Group 3">
            <a:extLst>
              <a:ext uri="{FF2B5EF4-FFF2-40B4-BE49-F238E27FC236}">
                <a16:creationId xmlns:a16="http://schemas.microsoft.com/office/drawing/2014/main" id="{CB7CFDA4-D4E1-DB42-B3DB-52B4B5024AC7}"/>
              </a:ext>
            </a:extLst>
          </p:cNvPr>
          <p:cNvGrpSpPr/>
          <p:nvPr userDrawn="1"/>
        </p:nvGrpSpPr>
        <p:grpSpPr>
          <a:xfrm>
            <a:off x="1865405" y="2186259"/>
            <a:ext cx="885448" cy="885448"/>
            <a:chOff x="4605779" y="-1184791"/>
            <a:chExt cx="885448" cy="885448"/>
          </a:xfrm>
        </p:grpSpPr>
        <p:sp>
          <p:nvSpPr>
            <p:cNvPr id="25" name="Oval 24">
              <a:extLst>
                <a:ext uri="{FF2B5EF4-FFF2-40B4-BE49-F238E27FC236}">
                  <a16:creationId xmlns:a16="http://schemas.microsoft.com/office/drawing/2014/main" id="{AEFAB946-6696-FF44-B400-4C95095554A7}"/>
                </a:ext>
              </a:extLst>
            </p:cNvPr>
            <p:cNvSpPr>
              <a:spLocks/>
            </p:cNvSpPr>
            <p:nvPr userDrawn="1"/>
          </p:nvSpPr>
          <p:spPr>
            <a:xfrm>
              <a:off x="4659106" y="-1135079"/>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D031942E-AB09-C445-955B-3BA15831A18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05779" y="-1184791"/>
              <a:ext cx="885448" cy="885448"/>
            </a:xfrm>
            <a:prstGeom prst="rect">
              <a:avLst/>
            </a:prstGeom>
          </p:spPr>
        </p:pic>
      </p:grpSp>
      <p:grpSp>
        <p:nvGrpSpPr>
          <p:cNvPr id="5" name="Group 4">
            <a:extLst>
              <a:ext uri="{FF2B5EF4-FFF2-40B4-BE49-F238E27FC236}">
                <a16:creationId xmlns:a16="http://schemas.microsoft.com/office/drawing/2014/main" id="{7A45DD43-B19C-8344-B553-59E63E112067}"/>
              </a:ext>
            </a:extLst>
          </p:cNvPr>
          <p:cNvGrpSpPr/>
          <p:nvPr userDrawn="1"/>
        </p:nvGrpSpPr>
        <p:grpSpPr>
          <a:xfrm>
            <a:off x="5636269" y="2185007"/>
            <a:ext cx="893616" cy="893616"/>
            <a:chOff x="5565137" y="2185007"/>
            <a:chExt cx="893616" cy="893616"/>
          </a:xfrm>
        </p:grpSpPr>
        <p:sp>
          <p:nvSpPr>
            <p:cNvPr id="28" name="Oval 27">
              <a:extLst>
                <a:ext uri="{FF2B5EF4-FFF2-40B4-BE49-F238E27FC236}">
                  <a16:creationId xmlns:a16="http://schemas.microsoft.com/office/drawing/2014/main" id="{594623E4-20E4-AF4F-B93D-B47C1D863FB3}"/>
                </a:ext>
              </a:extLst>
            </p:cNvPr>
            <p:cNvSpPr>
              <a:spLocks/>
            </p:cNvSpPr>
            <p:nvPr userDrawn="1"/>
          </p:nvSpPr>
          <p:spPr>
            <a:xfrm>
              <a:off x="5619976" y="2235971"/>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a:extLst>
                <a:ext uri="{FF2B5EF4-FFF2-40B4-BE49-F238E27FC236}">
                  <a16:creationId xmlns:a16="http://schemas.microsoft.com/office/drawing/2014/main" id="{8DD71443-8E9D-834D-8EC4-37F57E2C4F4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65137" y="2185007"/>
              <a:ext cx="893616" cy="893616"/>
            </a:xfrm>
            <a:prstGeom prst="rect">
              <a:avLst/>
            </a:prstGeom>
          </p:spPr>
        </p:pic>
      </p:grpSp>
      <p:grpSp>
        <p:nvGrpSpPr>
          <p:cNvPr id="6" name="Group 5">
            <a:extLst>
              <a:ext uri="{FF2B5EF4-FFF2-40B4-BE49-F238E27FC236}">
                <a16:creationId xmlns:a16="http://schemas.microsoft.com/office/drawing/2014/main" id="{4A5EA00B-6988-BE4B-B23F-60120DE43BA4}"/>
              </a:ext>
            </a:extLst>
          </p:cNvPr>
          <p:cNvGrpSpPr/>
          <p:nvPr userDrawn="1"/>
        </p:nvGrpSpPr>
        <p:grpSpPr>
          <a:xfrm>
            <a:off x="9383208" y="2195280"/>
            <a:ext cx="890060" cy="890060"/>
            <a:chOff x="9383208" y="2195280"/>
            <a:chExt cx="890060" cy="890060"/>
          </a:xfrm>
        </p:grpSpPr>
        <p:sp>
          <p:nvSpPr>
            <p:cNvPr id="31" name="Oval 30">
              <a:extLst>
                <a:ext uri="{FF2B5EF4-FFF2-40B4-BE49-F238E27FC236}">
                  <a16:creationId xmlns:a16="http://schemas.microsoft.com/office/drawing/2014/main" id="{782786C5-1B73-174F-BD91-1DB0EA2253B4}"/>
                </a:ext>
              </a:extLst>
            </p:cNvPr>
            <p:cNvSpPr>
              <a:spLocks/>
            </p:cNvSpPr>
            <p:nvPr userDrawn="1"/>
          </p:nvSpPr>
          <p:spPr>
            <a:xfrm>
              <a:off x="9435934" y="2235971"/>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a:extLst>
                <a:ext uri="{FF2B5EF4-FFF2-40B4-BE49-F238E27FC236}">
                  <a16:creationId xmlns:a16="http://schemas.microsoft.com/office/drawing/2014/main" id="{02E8F442-4146-844A-9797-10A031ED752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383208" y="2195280"/>
              <a:ext cx="890060" cy="890060"/>
            </a:xfrm>
            <a:prstGeom prst="rect">
              <a:avLst/>
            </a:prstGeom>
          </p:spPr>
        </p:pic>
      </p:grpSp>
    </p:spTree>
    <p:extLst>
      <p:ext uri="{BB962C8B-B14F-4D97-AF65-F5344CB8AC3E}">
        <p14:creationId xmlns:p14="http://schemas.microsoft.com/office/powerpoint/2010/main" val="2330363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umber series 4">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FBDF5C1-F50B-224A-A834-ED81FA2E95C6}"/>
              </a:ext>
            </a:extLst>
          </p:cNvPr>
          <p:cNvSpPr/>
          <p:nvPr userDrawn="1"/>
        </p:nvSpPr>
        <p:spPr>
          <a:xfrm>
            <a:off x="619344" y="2648775"/>
            <a:ext cx="2558516"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ontent Placeholder 9">
            <a:extLst>
              <a:ext uri="{FF2B5EF4-FFF2-40B4-BE49-F238E27FC236}">
                <a16:creationId xmlns:a16="http://schemas.microsoft.com/office/drawing/2014/main" id="{6CAAF06E-AEFC-FA42-A0ED-096F59E50466}"/>
              </a:ext>
            </a:extLst>
          </p:cNvPr>
          <p:cNvSpPr>
            <a:spLocks noGrp="1"/>
          </p:cNvSpPr>
          <p:nvPr userDrawn="1">
            <p:ph sz="quarter" idx="42" hasCustomPrompt="1"/>
          </p:nvPr>
        </p:nvSpPr>
        <p:spPr>
          <a:xfrm>
            <a:off x="708436" y="3117838"/>
            <a:ext cx="238779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41" name="Rectangle 40">
            <a:extLst>
              <a:ext uri="{FF2B5EF4-FFF2-40B4-BE49-F238E27FC236}">
                <a16:creationId xmlns:a16="http://schemas.microsoft.com/office/drawing/2014/main" id="{9E7AA6E1-5A09-B54E-9ECB-3642993DA081}"/>
              </a:ext>
            </a:extLst>
          </p:cNvPr>
          <p:cNvSpPr/>
          <p:nvPr userDrawn="1"/>
        </p:nvSpPr>
        <p:spPr>
          <a:xfrm>
            <a:off x="8980704" y="2648775"/>
            <a:ext cx="2558516"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ontent Placeholder 9">
            <a:extLst>
              <a:ext uri="{FF2B5EF4-FFF2-40B4-BE49-F238E27FC236}">
                <a16:creationId xmlns:a16="http://schemas.microsoft.com/office/drawing/2014/main" id="{8FC7387F-78A9-754A-84EC-B003F6B8A867}"/>
              </a:ext>
            </a:extLst>
          </p:cNvPr>
          <p:cNvSpPr>
            <a:spLocks noGrp="1"/>
          </p:cNvSpPr>
          <p:nvPr userDrawn="1">
            <p:ph sz="quarter" idx="43" hasCustomPrompt="1"/>
          </p:nvPr>
        </p:nvSpPr>
        <p:spPr>
          <a:xfrm>
            <a:off x="9069796" y="3117838"/>
            <a:ext cx="238779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52" name="Rectangle 51">
            <a:extLst>
              <a:ext uri="{FF2B5EF4-FFF2-40B4-BE49-F238E27FC236}">
                <a16:creationId xmlns:a16="http://schemas.microsoft.com/office/drawing/2014/main" id="{D098C33A-5E77-9745-BC06-67667498BBC5}"/>
              </a:ext>
            </a:extLst>
          </p:cNvPr>
          <p:cNvSpPr/>
          <p:nvPr userDrawn="1"/>
        </p:nvSpPr>
        <p:spPr>
          <a:xfrm>
            <a:off x="6193584" y="2648775"/>
            <a:ext cx="2558516"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ontent Placeholder 9">
            <a:extLst>
              <a:ext uri="{FF2B5EF4-FFF2-40B4-BE49-F238E27FC236}">
                <a16:creationId xmlns:a16="http://schemas.microsoft.com/office/drawing/2014/main" id="{71206944-B0AB-C447-B6CC-0CC6327086D1}"/>
              </a:ext>
            </a:extLst>
          </p:cNvPr>
          <p:cNvSpPr>
            <a:spLocks noGrp="1"/>
          </p:cNvSpPr>
          <p:nvPr userDrawn="1">
            <p:ph sz="quarter" idx="45" hasCustomPrompt="1"/>
          </p:nvPr>
        </p:nvSpPr>
        <p:spPr>
          <a:xfrm>
            <a:off x="6285650" y="3130775"/>
            <a:ext cx="238779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56" name="Rectangle 55">
            <a:extLst>
              <a:ext uri="{FF2B5EF4-FFF2-40B4-BE49-F238E27FC236}">
                <a16:creationId xmlns:a16="http://schemas.microsoft.com/office/drawing/2014/main" id="{1E4C3819-9F24-E349-8342-4F9C979BCB9B}"/>
              </a:ext>
            </a:extLst>
          </p:cNvPr>
          <p:cNvSpPr/>
          <p:nvPr userDrawn="1"/>
        </p:nvSpPr>
        <p:spPr>
          <a:xfrm>
            <a:off x="3406464" y="2648775"/>
            <a:ext cx="2558516"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ontent Placeholder 9">
            <a:extLst>
              <a:ext uri="{FF2B5EF4-FFF2-40B4-BE49-F238E27FC236}">
                <a16:creationId xmlns:a16="http://schemas.microsoft.com/office/drawing/2014/main" id="{C2B6F291-7E00-F74B-AD80-0B9C91E53448}"/>
              </a:ext>
            </a:extLst>
          </p:cNvPr>
          <p:cNvSpPr>
            <a:spLocks noGrp="1"/>
          </p:cNvSpPr>
          <p:nvPr userDrawn="1">
            <p:ph sz="quarter" idx="47" hasCustomPrompt="1"/>
          </p:nvPr>
        </p:nvSpPr>
        <p:spPr>
          <a:xfrm>
            <a:off x="3502058" y="3134768"/>
            <a:ext cx="238779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65" name="Title Placeholder 1">
            <a:extLst>
              <a:ext uri="{FF2B5EF4-FFF2-40B4-BE49-F238E27FC236}">
                <a16:creationId xmlns:a16="http://schemas.microsoft.com/office/drawing/2014/main" id="{C716AF7B-432B-8E46-A81D-1B7E33D63D03}"/>
              </a:ext>
            </a:extLst>
          </p:cNvPr>
          <p:cNvSpPr>
            <a:spLocks noGrp="1"/>
          </p:cNvSpPr>
          <p:nvPr userDrawn="1">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4-number series</a:t>
            </a:r>
          </a:p>
        </p:txBody>
      </p:sp>
      <p:sp>
        <p:nvSpPr>
          <p:cNvPr id="26" name="Content Placeholder 7">
            <a:extLst>
              <a:ext uri="{FF2B5EF4-FFF2-40B4-BE49-F238E27FC236}">
                <a16:creationId xmlns:a16="http://schemas.microsoft.com/office/drawing/2014/main" id="{68DEE64B-ED89-0341-8942-BDE6155D11D8}"/>
              </a:ext>
            </a:extLst>
          </p:cNvPr>
          <p:cNvSpPr>
            <a:spLocks noGrp="1"/>
          </p:cNvSpPr>
          <p:nvPr userDrawn="1">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29" name="Content Placeholder 2">
            <a:extLst>
              <a:ext uri="{FF2B5EF4-FFF2-40B4-BE49-F238E27FC236}">
                <a16:creationId xmlns:a16="http://schemas.microsoft.com/office/drawing/2014/main" id="{731E8F0D-327F-C74F-BD0C-B9F9D7E3C344}"/>
              </a:ext>
            </a:extLst>
          </p:cNvPr>
          <p:cNvSpPr>
            <a:spLocks noGrp="1" noChangeAspect="1"/>
          </p:cNvSpPr>
          <p:nvPr userDrawn="1">
            <p:ph idx="51" hasCustomPrompt="1"/>
          </p:nvPr>
        </p:nvSpPr>
        <p:spPr>
          <a:xfrm>
            <a:off x="713398" y="4302786"/>
            <a:ext cx="2382829" cy="1748459"/>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0" name="Content Placeholder 2">
            <a:extLst>
              <a:ext uri="{FF2B5EF4-FFF2-40B4-BE49-F238E27FC236}">
                <a16:creationId xmlns:a16="http://schemas.microsoft.com/office/drawing/2014/main" id="{38600235-8347-474D-986C-587AB629BD25}"/>
              </a:ext>
            </a:extLst>
          </p:cNvPr>
          <p:cNvSpPr>
            <a:spLocks noGrp="1" noChangeAspect="1"/>
          </p:cNvSpPr>
          <p:nvPr userDrawn="1">
            <p:ph idx="52" hasCustomPrompt="1"/>
          </p:nvPr>
        </p:nvSpPr>
        <p:spPr>
          <a:xfrm>
            <a:off x="3506467" y="4302786"/>
            <a:ext cx="2382829" cy="1748459"/>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1" name="Content Placeholder 2">
            <a:extLst>
              <a:ext uri="{FF2B5EF4-FFF2-40B4-BE49-F238E27FC236}">
                <a16:creationId xmlns:a16="http://schemas.microsoft.com/office/drawing/2014/main" id="{D18D63F6-E736-C641-A127-BB1119810AED}"/>
              </a:ext>
            </a:extLst>
          </p:cNvPr>
          <p:cNvSpPr>
            <a:spLocks noGrp="1" noChangeAspect="1"/>
          </p:cNvSpPr>
          <p:nvPr userDrawn="1">
            <p:ph idx="53" hasCustomPrompt="1"/>
          </p:nvPr>
        </p:nvSpPr>
        <p:spPr>
          <a:xfrm>
            <a:off x="6274928" y="4302786"/>
            <a:ext cx="2382829" cy="1748459"/>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2" name="Content Placeholder 2">
            <a:extLst>
              <a:ext uri="{FF2B5EF4-FFF2-40B4-BE49-F238E27FC236}">
                <a16:creationId xmlns:a16="http://schemas.microsoft.com/office/drawing/2014/main" id="{22A06DAD-9385-964B-B295-DC17276EDFA5}"/>
              </a:ext>
            </a:extLst>
          </p:cNvPr>
          <p:cNvSpPr>
            <a:spLocks noGrp="1" noChangeAspect="1"/>
          </p:cNvSpPr>
          <p:nvPr userDrawn="1">
            <p:ph idx="54" hasCustomPrompt="1"/>
          </p:nvPr>
        </p:nvSpPr>
        <p:spPr>
          <a:xfrm>
            <a:off x="9062337" y="4302786"/>
            <a:ext cx="2382829" cy="1748459"/>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7" name="Content Placeholder 2">
            <a:extLst>
              <a:ext uri="{FF2B5EF4-FFF2-40B4-BE49-F238E27FC236}">
                <a16:creationId xmlns:a16="http://schemas.microsoft.com/office/drawing/2014/main" id="{E9850502-4297-7F4F-9760-762E3B421FB2}"/>
              </a:ext>
            </a:extLst>
          </p:cNvPr>
          <p:cNvSpPr>
            <a:spLocks noGrp="1"/>
          </p:cNvSpPr>
          <p:nvPr userDrawn="1">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grpSp>
        <p:nvGrpSpPr>
          <p:cNvPr id="40" name="Group 39">
            <a:extLst>
              <a:ext uri="{FF2B5EF4-FFF2-40B4-BE49-F238E27FC236}">
                <a16:creationId xmlns:a16="http://schemas.microsoft.com/office/drawing/2014/main" id="{97E890E5-CF15-3244-98C2-C5B324D7F7C4}"/>
              </a:ext>
            </a:extLst>
          </p:cNvPr>
          <p:cNvGrpSpPr/>
          <p:nvPr userDrawn="1"/>
        </p:nvGrpSpPr>
        <p:grpSpPr>
          <a:xfrm>
            <a:off x="4237189" y="2187135"/>
            <a:ext cx="893616" cy="893616"/>
            <a:chOff x="5565137" y="2185007"/>
            <a:chExt cx="893616" cy="893616"/>
          </a:xfrm>
        </p:grpSpPr>
        <p:sp>
          <p:nvSpPr>
            <p:cNvPr id="42" name="Oval 41">
              <a:extLst>
                <a:ext uri="{FF2B5EF4-FFF2-40B4-BE49-F238E27FC236}">
                  <a16:creationId xmlns:a16="http://schemas.microsoft.com/office/drawing/2014/main" id="{F50D1E09-CE7C-AE42-93BE-5C236348249F}"/>
                </a:ext>
              </a:extLst>
            </p:cNvPr>
            <p:cNvSpPr>
              <a:spLocks/>
            </p:cNvSpPr>
            <p:nvPr userDrawn="1"/>
          </p:nvSpPr>
          <p:spPr>
            <a:xfrm>
              <a:off x="5619976" y="2235971"/>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42">
              <a:extLst>
                <a:ext uri="{FF2B5EF4-FFF2-40B4-BE49-F238E27FC236}">
                  <a16:creationId xmlns:a16="http://schemas.microsoft.com/office/drawing/2014/main" id="{B436B879-1C1B-804C-A7A5-D8C50DFE0E8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65137" y="2185007"/>
              <a:ext cx="893616" cy="893616"/>
            </a:xfrm>
            <a:prstGeom prst="rect">
              <a:avLst/>
            </a:prstGeom>
          </p:spPr>
        </p:pic>
      </p:grpSp>
      <p:grpSp>
        <p:nvGrpSpPr>
          <p:cNvPr id="44" name="Group 43">
            <a:extLst>
              <a:ext uri="{FF2B5EF4-FFF2-40B4-BE49-F238E27FC236}">
                <a16:creationId xmlns:a16="http://schemas.microsoft.com/office/drawing/2014/main" id="{74CF6338-D53A-4146-AEE0-03CE51BF70DA}"/>
              </a:ext>
            </a:extLst>
          </p:cNvPr>
          <p:cNvGrpSpPr/>
          <p:nvPr userDrawn="1"/>
        </p:nvGrpSpPr>
        <p:grpSpPr>
          <a:xfrm>
            <a:off x="7034515" y="2188089"/>
            <a:ext cx="890060" cy="890060"/>
            <a:chOff x="9383208" y="2195280"/>
            <a:chExt cx="890060" cy="890060"/>
          </a:xfrm>
        </p:grpSpPr>
        <p:sp>
          <p:nvSpPr>
            <p:cNvPr id="45" name="Oval 44">
              <a:extLst>
                <a:ext uri="{FF2B5EF4-FFF2-40B4-BE49-F238E27FC236}">
                  <a16:creationId xmlns:a16="http://schemas.microsoft.com/office/drawing/2014/main" id="{98DD6DE6-A6EE-A54D-8EF3-6582DFBE8620}"/>
                </a:ext>
              </a:extLst>
            </p:cNvPr>
            <p:cNvSpPr>
              <a:spLocks/>
            </p:cNvSpPr>
            <p:nvPr userDrawn="1"/>
          </p:nvSpPr>
          <p:spPr>
            <a:xfrm>
              <a:off x="9435934" y="2235971"/>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a:extLst>
                <a:ext uri="{FF2B5EF4-FFF2-40B4-BE49-F238E27FC236}">
                  <a16:creationId xmlns:a16="http://schemas.microsoft.com/office/drawing/2014/main" id="{C66CE361-7D02-4346-9B29-DCF3C17DF9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383208" y="2195280"/>
              <a:ext cx="890060" cy="890060"/>
            </a:xfrm>
            <a:prstGeom prst="rect">
              <a:avLst/>
            </a:prstGeom>
          </p:spPr>
        </p:pic>
      </p:grpSp>
      <p:grpSp>
        <p:nvGrpSpPr>
          <p:cNvPr id="47" name="Group 46">
            <a:extLst>
              <a:ext uri="{FF2B5EF4-FFF2-40B4-BE49-F238E27FC236}">
                <a16:creationId xmlns:a16="http://schemas.microsoft.com/office/drawing/2014/main" id="{BCE86250-02F7-904F-A8E9-5C49DADB59A8}"/>
              </a:ext>
            </a:extLst>
          </p:cNvPr>
          <p:cNvGrpSpPr/>
          <p:nvPr userDrawn="1"/>
        </p:nvGrpSpPr>
        <p:grpSpPr>
          <a:xfrm>
            <a:off x="1450084" y="2185417"/>
            <a:ext cx="885448" cy="885448"/>
            <a:chOff x="4605779" y="-1184791"/>
            <a:chExt cx="885448" cy="885448"/>
          </a:xfrm>
        </p:grpSpPr>
        <p:sp>
          <p:nvSpPr>
            <p:cNvPr id="48" name="Oval 47">
              <a:extLst>
                <a:ext uri="{FF2B5EF4-FFF2-40B4-BE49-F238E27FC236}">
                  <a16:creationId xmlns:a16="http://schemas.microsoft.com/office/drawing/2014/main" id="{F38F0B8D-07D4-684A-A59A-EDDEC79E0E2B}"/>
                </a:ext>
              </a:extLst>
            </p:cNvPr>
            <p:cNvSpPr>
              <a:spLocks/>
            </p:cNvSpPr>
            <p:nvPr userDrawn="1"/>
          </p:nvSpPr>
          <p:spPr>
            <a:xfrm>
              <a:off x="4659106" y="-1135079"/>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Graphic 50">
              <a:extLst>
                <a:ext uri="{FF2B5EF4-FFF2-40B4-BE49-F238E27FC236}">
                  <a16:creationId xmlns:a16="http://schemas.microsoft.com/office/drawing/2014/main" id="{BABDCAAA-58AF-4A4E-8630-317EAB0A709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05779" y="-1184791"/>
              <a:ext cx="885448" cy="885448"/>
            </a:xfrm>
            <a:prstGeom prst="rect">
              <a:avLst/>
            </a:prstGeom>
          </p:spPr>
        </p:pic>
      </p:grpSp>
      <p:sp>
        <p:nvSpPr>
          <p:cNvPr id="59" name="Oval 58">
            <a:extLst>
              <a:ext uri="{FF2B5EF4-FFF2-40B4-BE49-F238E27FC236}">
                <a16:creationId xmlns:a16="http://schemas.microsoft.com/office/drawing/2014/main" id="{54CE7039-9226-0340-B229-B0E9EA592F77}"/>
              </a:ext>
            </a:extLst>
          </p:cNvPr>
          <p:cNvSpPr>
            <a:spLocks/>
          </p:cNvSpPr>
          <p:nvPr userDrawn="1"/>
        </p:nvSpPr>
        <p:spPr>
          <a:xfrm>
            <a:off x="9861447" y="2228780"/>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raphic 63">
            <a:extLst>
              <a:ext uri="{FF2B5EF4-FFF2-40B4-BE49-F238E27FC236}">
                <a16:creationId xmlns:a16="http://schemas.microsoft.com/office/drawing/2014/main" id="{E6FA93E8-FF65-2447-B87C-59AD391E523E}"/>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820966" y="2193869"/>
            <a:ext cx="885449" cy="885449"/>
          </a:xfrm>
          <a:prstGeom prst="rect">
            <a:avLst/>
          </a:prstGeom>
        </p:spPr>
      </p:pic>
    </p:spTree>
    <p:extLst>
      <p:ext uri="{BB962C8B-B14F-4D97-AF65-F5344CB8AC3E}">
        <p14:creationId xmlns:p14="http://schemas.microsoft.com/office/powerpoint/2010/main" val="19171455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ries 4">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A22B221E-ACC1-EF4B-B546-3309B250863C}"/>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flowchart series</a:t>
            </a:r>
          </a:p>
        </p:txBody>
      </p:sp>
      <p:sp>
        <p:nvSpPr>
          <p:cNvPr id="19" name="Rectangle 18">
            <a:extLst>
              <a:ext uri="{FF2B5EF4-FFF2-40B4-BE49-F238E27FC236}">
                <a16:creationId xmlns:a16="http://schemas.microsoft.com/office/drawing/2014/main" id="{0DE5DAD2-5A81-4247-A29E-187AED977390}"/>
              </a:ext>
            </a:extLst>
          </p:cNvPr>
          <p:cNvSpPr/>
          <p:nvPr userDrawn="1"/>
        </p:nvSpPr>
        <p:spPr>
          <a:xfrm>
            <a:off x="626853" y="2414016"/>
            <a:ext cx="2622430" cy="98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1F28593E-8BA8-714A-BE72-D37584DD9CE4}"/>
              </a:ext>
            </a:extLst>
          </p:cNvPr>
          <p:cNvSpPr/>
          <p:nvPr userDrawn="1"/>
        </p:nvSpPr>
        <p:spPr>
          <a:xfrm>
            <a:off x="8942717" y="2413148"/>
            <a:ext cx="2622430" cy="98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F961E162-BCA5-CF42-B4A4-885F3E1E105C}"/>
              </a:ext>
            </a:extLst>
          </p:cNvPr>
          <p:cNvSpPr/>
          <p:nvPr userDrawn="1"/>
        </p:nvSpPr>
        <p:spPr>
          <a:xfrm>
            <a:off x="3398808" y="2414016"/>
            <a:ext cx="2622430" cy="98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4" name="Rectangle 33">
            <a:extLst>
              <a:ext uri="{FF2B5EF4-FFF2-40B4-BE49-F238E27FC236}">
                <a16:creationId xmlns:a16="http://schemas.microsoft.com/office/drawing/2014/main" id="{E0B7CCF5-6AE8-4041-A909-51C467226590}"/>
              </a:ext>
            </a:extLst>
          </p:cNvPr>
          <p:cNvSpPr/>
          <p:nvPr userDrawn="1"/>
        </p:nvSpPr>
        <p:spPr>
          <a:xfrm>
            <a:off x="6170763" y="2413148"/>
            <a:ext cx="2622430" cy="98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5" name="Group 34">
            <a:extLst>
              <a:ext uri="{FF2B5EF4-FFF2-40B4-BE49-F238E27FC236}">
                <a16:creationId xmlns:a16="http://schemas.microsoft.com/office/drawing/2014/main" id="{AE8F84A7-CAE9-744E-BF3A-33EC773ACA11}"/>
              </a:ext>
            </a:extLst>
          </p:cNvPr>
          <p:cNvGrpSpPr/>
          <p:nvPr userDrawn="1"/>
        </p:nvGrpSpPr>
        <p:grpSpPr>
          <a:xfrm>
            <a:off x="3093340" y="2716626"/>
            <a:ext cx="461410" cy="461410"/>
            <a:chOff x="4644286" y="2801160"/>
            <a:chExt cx="542454" cy="542454"/>
          </a:xfrm>
        </p:grpSpPr>
        <p:sp>
          <p:nvSpPr>
            <p:cNvPr id="36" name="Oval 35">
              <a:extLst>
                <a:ext uri="{FF2B5EF4-FFF2-40B4-BE49-F238E27FC236}">
                  <a16:creationId xmlns:a16="http://schemas.microsoft.com/office/drawing/2014/main" id="{42BAD079-0674-3F48-829D-DC9BED865D2E}"/>
                </a:ext>
              </a:extLst>
            </p:cNvPr>
            <p:cNvSpPr/>
            <p:nvPr userDrawn="1"/>
          </p:nvSpPr>
          <p:spPr>
            <a:xfrm>
              <a:off x="4644286" y="2801160"/>
              <a:ext cx="542454" cy="542454"/>
            </a:xfrm>
            <a:prstGeom prst="ellipse">
              <a:avLst/>
            </a:prstGeom>
            <a:solidFill>
              <a:schemeClr val="bg2"/>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a:extLst>
                <a:ext uri="{FF2B5EF4-FFF2-40B4-BE49-F238E27FC236}">
                  <a16:creationId xmlns:a16="http://schemas.microsoft.com/office/drawing/2014/main" id="{9A740F69-C242-FD48-BE8C-A90A2F8AF546}"/>
                </a:ext>
              </a:extLst>
            </p:cNvPr>
            <p:cNvSpPr/>
            <p:nvPr userDrawn="1"/>
          </p:nvSpPr>
          <p:spPr>
            <a:xfrm>
              <a:off x="4791823" y="2950839"/>
              <a:ext cx="264788" cy="249850"/>
            </a:xfrm>
            <a:custGeom>
              <a:avLst/>
              <a:gdLst>
                <a:gd name="connsiteX0" fmla="*/ 112518 w 267667"/>
                <a:gd name="connsiteY0" fmla="*/ 0 h 277711"/>
                <a:gd name="connsiteX1" fmla="*/ 198239 w 267667"/>
                <a:gd name="connsiteY1" fmla="*/ 0 h 277711"/>
                <a:gd name="connsiteX2" fmla="*/ 267667 w 267667"/>
                <a:gd name="connsiteY2" fmla="*/ 138855 h 277711"/>
                <a:gd name="connsiteX3" fmla="*/ 198239 w 267667"/>
                <a:gd name="connsiteY3" fmla="*/ 277711 h 277711"/>
                <a:gd name="connsiteX4" fmla="*/ 112518 w 267667"/>
                <a:gd name="connsiteY4" fmla="*/ 277711 h 277711"/>
                <a:gd name="connsiteX5" fmla="*/ 162282 w 267667"/>
                <a:gd name="connsiteY5" fmla="*/ 178183 h 277711"/>
                <a:gd name="connsiteX6" fmla="*/ 0 w 267667"/>
                <a:gd name="connsiteY6" fmla="*/ 178183 h 277711"/>
                <a:gd name="connsiteX7" fmla="*/ 0 w 267667"/>
                <a:gd name="connsiteY7" fmla="*/ 99527 h 277711"/>
                <a:gd name="connsiteX8" fmla="*/ 162282 w 267667"/>
                <a:gd name="connsiteY8" fmla="*/ 99527 h 27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67" h="277711">
                  <a:moveTo>
                    <a:pt x="112518" y="0"/>
                  </a:moveTo>
                  <a:lnTo>
                    <a:pt x="198239" y="0"/>
                  </a:lnTo>
                  <a:lnTo>
                    <a:pt x="267667" y="138855"/>
                  </a:lnTo>
                  <a:lnTo>
                    <a:pt x="198239" y="277711"/>
                  </a:lnTo>
                  <a:lnTo>
                    <a:pt x="112518" y="277711"/>
                  </a:lnTo>
                  <a:lnTo>
                    <a:pt x="162282" y="178183"/>
                  </a:lnTo>
                  <a:lnTo>
                    <a:pt x="0" y="178183"/>
                  </a:lnTo>
                  <a:lnTo>
                    <a:pt x="0" y="99527"/>
                  </a:lnTo>
                  <a:lnTo>
                    <a:pt x="162282" y="995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5315B1E9-A9D3-C141-A7C7-3BED65ABE7E1}"/>
              </a:ext>
            </a:extLst>
          </p:cNvPr>
          <p:cNvGrpSpPr/>
          <p:nvPr userDrawn="1"/>
        </p:nvGrpSpPr>
        <p:grpSpPr>
          <a:xfrm>
            <a:off x="5865295" y="2716626"/>
            <a:ext cx="461410" cy="461410"/>
            <a:chOff x="4644286" y="2801160"/>
            <a:chExt cx="542454" cy="542454"/>
          </a:xfrm>
        </p:grpSpPr>
        <p:sp>
          <p:nvSpPr>
            <p:cNvPr id="39" name="Oval 38">
              <a:extLst>
                <a:ext uri="{FF2B5EF4-FFF2-40B4-BE49-F238E27FC236}">
                  <a16:creationId xmlns:a16="http://schemas.microsoft.com/office/drawing/2014/main" id="{FF502C16-4C03-D546-B43B-539AE13D6DC2}"/>
                </a:ext>
              </a:extLst>
            </p:cNvPr>
            <p:cNvSpPr/>
            <p:nvPr userDrawn="1"/>
          </p:nvSpPr>
          <p:spPr>
            <a:xfrm>
              <a:off x="4644286" y="2801160"/>
              <a:ext cx="542454" cy="542454"/>
            </a:xfrm>
            <a:prstGeom prst="ellipse">
              <a:avLst/>
            </a:prstGeom>
            <a:solidFill>
              <a:schemeClr val="bg2"/>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a:extLst>
                <a:ext uri="{FF2B5EF4-FFF2-40B4-BE49-F238E27FC236}">
                  <a16:creationId xmlns:a16="http://schemas.microsoft.com/office/drawing/2014/main" id="{74B06F70-FFD0-E647-B6F0-A48CACD41C7C}"/>
                </a:ext>
              </a:extLst>
            </p:cNvPr>
            <p:cNvSpPr/>
            <p:nvPr userDrawn="1"/>
          </p:nvSpPr>
          <p:spPr>
            <a:xfrm>
              <a:off x="4791823" y="2950839"/>
              <a:ext cx="264788" cy="249850"/>
            </a:xfrm>
            <a:custGeom>
              <a:avLst/>
              <a:gdLst>
                <a:gd name="connsiteX0" fmla="*/ 112518 w 267667"/>
                <a:gd name="connsiteY0" fmla="*/ 0 h 277711"/>
                <a:gd name="connsiteX1" fmla="*/ 198239 w 267667"/>
                <a:gd name="connsiteY1" fmla="*/ 0 h 277711"/>
                <a:gd name="connsiteX2" fmla="*/ 267667 w 267667"/>
                <a:gd name="connsiteY2" fmla="*/ 138855 h 277711"/>
                <a:gd name="connsiteX3" fmla="*/ 198239 w 267667"/>
                <a:gd name="connsiteY3" fmla="*/ 277711 h 277711"/>
                <a:gd name="connsiteX4" fmla="*/ 112518 w 267667"/>
                <a:gd name="connsiteY4" fmla="*/ 277711 h 277711"/>
                <a:gd name="connsiteX5" fmla="*/ 162282 w 267667"/>
                <a:gd name="connsiteY5" fmla="*/ 178183 h 277711"/>
                <a:gd name="connsiteX6" fmla="*/ 0 w 267667"/>
                <a:gd name="connsiteY6" fmla="*/ 178183 h 277711"/>
                <a:gd name="connsiteX7" fmla="*/ 0 w 267667"/>
                <a:gd name="connsiteY7" fmla="*/ 99527 h 277711"/>
                <a:gd name="connsiteX8" fmla="*/ 162282 w 267667"/>
                <a:gd name="connsiteY8" fmla="*/ 99527 h 27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67" h="277711">
                  <a:moveTo>
                    <a:pt x="112518" y="0"/>
                  </a:moveTo>
                  <a:lnTo>
                    <a:pt x="198239" y="0"/>
                  </a:lnTo>
                  <a:lnTo>
                    <a:pt x="267667" y="138855"/>
                  </a:lnTo>
                  <a:lnTo>
                    <a:pt x="198239" y="277711"/>
                  </a:lnTo>
                  <a:lnTo>
                    <a:pt x="112518" y="277711"/>
                  </a:lnTo>
                  <a:lnTo>
                    <a:pt x="162282" y="178183"/>
                  </a:lnTo>
                  <a:lnTo>
                    <a:pt x="0" y="178183"/>
                  </a:lnTo>
                  <a:lnTo>
                    <a:pt x="0" y="99527"/>
                  </a:lnTo>
                  <a:lnTo>
                    <a:pt x="162282" y="995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1" name="Group 40">
            <a:extLst>
              <a:ext uri="{FF2B5EF4-FFF2-40B4-BE49-F238E27FC236}">
                <a16:creationId xmlns:a16="http://schemas.microsoft.com/office/drawing/2014/main" id="{7B8E63C6-59E4-4340-8E58-F9253AD3E40E}"/>
              </a:ext>
            </a:extLst>
          </p:cNvPr>
          <p:cNvGrpSpPr/>
          <p:nvPr userDrawn="1"/>
        </p:nvGrpSpPr>
        <p:grpSpPr>
          <a:xfrm>
            <a:off x="8637250" y="2716626"/>
            <a:ext cx="461410" cy="461410"/>
            <a:chOff x="4644286" y="2801160"/>
            <a:chExt cx="542454" cy="542454"/>
          </a:xfrm>
        </p:grpSpPr>
        <p:sp>
          <p:nvSpPr>
            <p:cNvPr id="42" name="Oval 41">
              <a:extLst>
                <a:ext uri="{FF2B5EF4-FFF2-40B4-BE49-F238E27FC236}">
                  <a16:creationId xmlns:a16="http://schemas.microsoft.com/office/drawing/2014/main" id="{1AD14881-DBEC-5B49-82A8-2E38A2E0B6A2}"/>
                </a:ext>
              </a:extLst>
            </p:cNvPr>
            <p:cNvSpPr/>
            <p:nvPr userDrawn="1"/>
          </p:nvSpPr>
          <p:spPr>
            <a:xfrm>
              <a:off x="4644286" y="2801160"/>
              <a:ext cx="542454" cy="542454"/>
            </a:xfrm>
            <a:prstGeom prst="ellipse">
              <a:avLst/>
            </a:prstGeom>
            <a:solidFill>
              <a:schemeClr val="bg2"/>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818ABE90-BCBD-2941-8830-57ACB904C355}"/>
                </a:ext>
              </a:extLst>
            </p:cNvPr>
            <p:cNvSpPr/>
            <p:nvPr userDrawn="1"/>
          </p:nvSpPr>
          <p:spPr>
            <a:xfrm>
              <a:off x="4791823" y="2950839"/>
              <a:ext cx="264788" cy="249850"/>
            </a:xfrm>
            <a:custGeom>
              <a:avLst/>
              <a:gdLst>
                <a:gd name="connsiteX0" fmla="*/ 112518 w 267667"/>
                <a:gd name="connsiteY0" fmla="*/ 0 h 277711"/>
                <a:gd name="connsiteX1" fmla="*/ 198239 w 267667"/>
                <a:gd name="connsiteY1" fmla="*/ 0 h 277711"/>
                <a:gd name="connsiteX2" fmla="*/ 267667 w 267667"/>
                <a:gd name="connsiteY2" fmla="*/ 138855 h 277711"/>
                <a:gd name="connsiteX3" fmla="*/ 198239 w 267667"/>
                <a:gd name="connsiteY3" fmla="*/ 277711 h 277711"/>
                <a:gd name="connsiteX4" fmla="*/ 112518 w 267667"/>
                <a:gd name="connsiteY4" fmla="*/ 277711 h 277711"/>
                <a:gd name="connsiteX5" fmla="*/ 162282 w 267667"/>
                <a:gd name="connsiteY5" fmla="*/ 178183 h 277711"/>
                <a:gd name="connsiteX6" fmla="*/ 0 w 267667"/>
                <a:gd name="connsiteY6" fmla="*/ 178183 h 277711"/>
                <a:gd name="connsiteX7" fmla="*/ 0 w 267667"/>
                <a:gd name="connsiteY7" fmla="*/ 99527 h 277711"/>
                <a:gd name="connsiteX8" fmla="*/ 162282 w 267667"/>
                <a:gd name="connsiteY8" fmla="*/ 99527 h 27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67" h="277711">
                  <a:moveTo>
                    <a:pt x="112518" y="0"/>
                  </a:moveTo>
                  <a:lnTo>
                    <a:pt x="198239" y="0"/>
                  </a:lnTo>
                  <a:lnTo>
                    <a:pt x="267667" y="138855"/>
                  </a:lnTo>
                  <a:lnTo>
                    <a:pt x="198239" y="277711"/>
                  </a:lnTo>
                  <a:lnTo>
                    <a:pt x="112518" y="277711"/>
                  </a:lnTo>
                  <a:lnTo>
                    <a:pt x="162282" y="178183"/>
                  </a:lnTo>
                  <a:lnTo>
                    <a:pt x="0" y="178183"/>
                  </a:lnTo>
                  <a:lnTo>
                    <a:pt x="0" y="99527"/>
                  </a:lnTo>
                  <a:lnTo>
                    <a:pt x="162282" y="995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Content Placeholder 7">
            <a:extLst>
              <a:ext uri="{FF2B5EF4-FFF2-40B4-BE49-F238E27FC236}">
                <a16:creationId xmlns:a16="http://schemas.microsoft.com/office/drawing/2014/main" id="{C969F78E-3252-AC4F-B55C-B4F3ADF4F3CD}"/>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31" name="Content Placeholder 2">
            <a:extLst>
              <a:ext uri="{FF2B5EF4-FFF2-40B4-BE49-F238E27FC236}">
                <a16:creationId xmlns:a16="http://schemas.microsoft.com/office/drawing/2014/main" id="{39EF9643-0CC6-6C47-A170-6EADB625C1E7}"/>
              </a:ext>
            </a:extLst>
          </p:cNvPr>
          <p:cNvSpPr>
            <a:spLocks noGrp="1" noChangeAspect="1"/>
          </p:cNvSpPr>
          <p:nvPr>
            <p:ph idx="22" hasCustomPrompt="1"/>
          </p:nvPr>
        </p:nvSpPr>
        <p:spPr>
          <a:xfrm>
            <a:off x="678532" y="3555354"/>
            <a:ext cx="2516271" cy="247224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2" name="Content Placeholder 2">
            <a:extLst>
              <a:ext uri="{FF2B5EF4-FFF2-40B4-BE49-F238E27FC236}">
                <a16:creationId xmlns:a16="http://schemas.microsoft.com/office/drawing/2014/main" id="{A681FC68-6F53-B34A-A810-3DC47AEB1FBB}"/>
              </a:ext>
            </a:extLst>
          </p:cNvPr>
          <p:cNvSpPr>
            <a:spLocks noGrp="1" noChangeAspect="1"/>
          </p:cNvSpPr>
          <p:nvPr>
            <p:ph idx="36" hasCustomPrompt="1"/>
          </p:nvPr>
        </p:nvSpPr>
        <p:spPr>
          <a:xfrm>
            <a:off x="8997199" y="3553976"/>
            <a:ext cx="2516271" cy="247224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3" name="Content Placeholder 2">
            <a:extLst>
              <a:ext uri="{FF2B5EF4-FFF2-40B4-BE49-F238E27FC236}">
                <a16:creationId xmlns:a16="http://schemas.microsoft.com/office/drawing/2014/main" id="{B8A81E02-4AD8-9D47-8870-91FE9361D149}"/>
              </a:ext>
            </a:extLst>
          </p:cNvPr>
          <p:cNvSpPr>
            <a:spLocks noGrp="1" noChangeAspect="1"/>
          </p:cNvSpPr>
          <p:nvPr>
            <p:ph idx="37" hasCustomPrompt="1"/>
          </p:nvPr>
        </p:nvSpPr>
        <p:spPr>
          <a:xfrm>
            <a:off x="6224310" y="3553976"/>
            <a:ext cx="2516271" cy="247224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44" name="Content Placeholder 2">
            <a:extLst>
              <a:ext uri="{FF2B5EF4-FFF2-40B4-BE49-F238E27FC236}">
                <a16:creationId xmlns:a16="http://schemas.microsoft.com/office/drawing/2014/main" id="{3EE81BB3-FB8A-964F-B742-287942D58956}"/>
              </a:ext>
            </a:extLst>
          </p:cNvPr>
          <p:cNvSpPr>
            <a:spLocks noGrp="1" noChangeAspect="1"/>
          </p:cNvSpPr>
          <p:nvPr>
            <p:ph idx="38" hasCustomPrompt="1"/>
          </p:nvPr>
        </p:nvSpPr>
        <p:spPr>
          <a:xfrm>
            <a:off x="3451421" y="3553976"/>
            <a:ext cx="2516271" cy="247224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6" name="Content Placeholder 9">
            <a:extLst>
              <a:ext uri="{FF2B5EF4-FFF2-40B4-BE49-F238E27FC236}">
                <a16:creationId xmlns:a16="http://schemas.microsoft.com/office/drawing/2014/main" id="{B41E5E71-826C-FA40-9278-D45E34E383B3}"/>
              </a:ext>
            </a:extLst>
          </p:cNvPr>
          <p:cNvSpPr>
            <a:spLocks noGrp="1"/>
          </p:cNvSpPr>
          <p:nvPr>
            <p:ph sz="quarter" idx="29" hasCustomPrompt="1"/>
          </p:nvPr>
        </p:nvSpPr>
        <p:spPr>
          <a:xfrm>
            <a:off x="1000005" y="2618296"/>
            <a:ext cx="1943810" cy="616398"/>
          </a:xfrm>
          <a:prstGeom prst="rect">
            <a:avLst/>
          </a:prstGeom>
        </p:spPr>
        <p:txBody>
          <a:bodyPr anchor="ctr" anchorCtr="0">
            <a:noAutofit/>
          </a:bodyPr>
          <a:lstStyle>
            <a:lvl1pPr algn="ctr">
              <a:defRPr>
                <a:solidFill>
                  <a:schemeClr val="bg1"/>
                </a:solidFill>
              </a:defRPr>
            </a:lvl1pPr>
          </a:lstStyle>
          <a:p>
            <a:pPr lvl="0"/>
            <a:r>
              <a:rPr lang="en-US"/>
              <a:t>Headline text</a:t>
            </a:r>
          </a:p>
        </p:txBody>
      </p:sp>
      <p:sp>
        <p:nvSpPr>
          <p:cNvPr id="27" name="Content Placeholder 9">
            <a:extLst>
              <a:ext uri="{FF2B5EF4-FFF2-40B4-BE49-F238E27FC236}">
                <a16:creationId xmlns:a16="http://schemas.microsoft.com/office/drawing/2014/main" id="{5467663D-60E2-3E4B-A600-DFB4E507D317}"/>
              </a:ext>
            </a:extLst>
          </p:cNvPr>
          <p:cNvSpPr>
            <a:spLocks noGrp="1"/>
          </p:cNvSpPr>
          <p:nvPr>
            <p:ph sz="quarter" idx="31" hasCustomPrompt="1"/>
          </p:nvPr>
        </p:nvSpPr>
        <p:spPr>
          <a:xfrm>
            <a:off x="3723720" y="2618296"/>
            <a:ext cx="1963939" cy="616398"/>
          </a:xfrm>
          <a:prstGeom prst="rect">
            <a:avLst/>
          </a:prstGeom>
        </p:spPr>
        <p:txBody>
          <a:bodyPr anchor="ctr" anchorCtr="0">
            <a:noAutofit/>
          </a:bodyPr>
          <a:lstStyle>
            <a:lvl1pPr algn="ctr">
              <a:defRPr>
                <a:solidFill>
                  <a:schemeClr val="bg1"/>
                </a:solidFill>
              </a:defRPr>
            </a:lvl1pPr>
          </a:lstStyle>
          <a:p>
            <a:pPr lvl="0"/>
            <a:r>
              <a:rPr lang="en-US"/>
              <a:t>Headline text</a:t>
            </a:r>
          </a:p>
        </p:txBody>
      </p:sp>
      <p:sp>
        <p:nvSpPr>
          <p:cNvPr id="28" name="Content Placeholder 9">
            <a:extLst>
              <a:ext uri="{FF2B5EF4-FFF2-40B4-BE49-F238E27FC236}">
                <a16:creationId xmlns:a16="http://schemas.microsoft.com/office/drawing/2014/main" id="{33F30147-8CCC-1441-9A18-2212FC31FEAB}"/>
              </a:ext>
            </a:extLst>
          </p:cNvPr>
          <p:cNvSpPr>
            <a:spLocks noGrp="1"/>
          </p:cNvSpPr>
          <p:nvPr>
            <p:ph sz="quarter" idx="33" hasCustomPrompt="1"/>
          </p:nvPr>
        </p:nvSpPr>
        <p:spPr>
          <a:xfrm>
            <a:off x="6504341" y="2615184"/>
            <a:ext cx="1933787" cy="616398"/>
          </a:xfrm>
          <a:prstGeom prst="rect">
            <a:avLst/>
          </a:prstGeom>
        </p:spPr>
        <p:txBody>
          <a:bodyPr anchor="ctr" anchorCtr="0">
            <a:noAutofit/>
          </a:bodyPr>
          <a:lstStyle>
            <a:lvl1pPr algn="ctr">
              <a:defRPr u="sng">
                <a:solidFill>
                  <a:schemeClr val="bg1"/>
                </a:solidFill>
              </a:defRPr>
            </a:lvl1pPr>
          </a:lstStyle>
          <a:p>
            <a:pPr lvl="0"/>
            <a:r>
              <a:rPr lang="en-US"/>
              <a:t>Headline text</a:t>
            </a:r>
          </a:p>
        </p:txBody>
      </p:sp>
      <p:sp>
        <p:nvSpPr>
          <p:cNvPr id="29" name="Content Placeholder 9">
            <a:extLst>
              <a:ext uri="{FF2B5EF4-FFF2-40B4-BE49-F238E27FC236}">
                <a16:creationId xmlns:a16="http://schemas.microsoft.com/office/drawing/2014/main" id="{12946083-10CF-0C47-8F3E-26D935F4E7B2}"/>
              </a:ext>
            </a:extLst>
          </p:cNvPr>
          <p:cNvSpPr>
            <a:spLocks noGrp="1"/>
          </p:cNvSpPr>
          <p:nvPr>
            <p:ph sz="quarter" idx="35" hasCustomPrompt="1"/>
          </p:nvPr>
        </p:nvSpPr>
        <p:spPr>
          <a:xfrm>
            <a:off x="9204572" y="2615184"/>
            <a:ext cx="2098720" cy="616398"/>
          </a:xfrm>
          <a:prstGeom prst="rect">
            <a:avLst/>
          </a:prstGeom>
        </p:spPr>
        <p:txBody>
          <a:bodyPr anchor="ctr" anchorCtr="0">
            <a:noAutofit/>
          </a:bodyPr>
          <a:lstStyle>
            <a:lvl1pPr algn="ctr">
              <a:defRPr>
                <a:solidFill>
                  <a:schemeClr val="bg1"/>
                </a:solidFill>
              </a:defRPr>
            </a:lvl1pPr>
          </a:lstStyle>
          <a:p>
            <a:pPr lvl="0"/>
            <a:r>
              <a:rPr lang="en-US"/>
              <a:t>Headline text</a:t>
            </a:r>
          </a:p>
        </p:txBody>
      </p:sp>
      <p:sp>
        <p:nvSpPr>
          <p:cNvPr id="46" name="Content Placeholder 2">
            <a:extLst>
              <a:ext uri="{FF2B5EF4-FFF2-40B4-BE49-F238E27FC236}">
                <a16:creationId xmlns:a16="http://schemas.microsoft.com/office/drawing/2014/main" id="{D114194C-0E56-8940-8AF3-711B0A3AC776}"/>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785289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cept 2">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89196B93-7772-6E43-9576-BF5F229E1FC1}"/>
              </a:ext>
            </a:extLst>
          </p:cNvPr>
          <p:cNvSpPr>
            <a:spLocks noChangeAspect="1"/>
          </p:cNvSpPr>
          <p:nvPr userDrawn="1"/>
        </p:nvSpPr>
        <p:spPr>
          <a:xfrm>
            <a:off x="6250721" y="3358804"/>
            <a:ext cx="4197014" cy="701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Placeholder 1">
            <a:extLst>
              <a:ext uri="{FF2B5EF4-FFF2-40B4-BE49-F238E27FC236}">
                <a16:creationId xmlns:a16="http://schemas.microsoft.com/office/drawing/2014/main" id="{0047D263-1E2B-E048-831D-FAE58AD10370}"/>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2-concept series with icons</a:t>
            </a:r>
          </a:p>
        </p:txBody>
      </p:sp>
      <p:sp>
        <p:nvSpPr>
          <p:cNvPr id="25" name="Rectangle 24">
            <a:extLst>
              <a:ext uri="{FF2B5EF4-FFF2-40B4-BE49-F238E27FC236}">
                <a16:creationId xmlns:a16="http://schemas.microsoft.com/office/drawing/2014/main" id="{52F228BF-927F-114E-A1AB-4C4C311241B8}"/>
              </a:ext>
            </a:extLst>
          </p:cNvPr>
          <p:cNvSpPr>
            <a:spLocks noChangeAspect="1"/>
          </p:cNvSpPr>
          <p:nvPr userDrawn="1"/>
        </p:nvSpPr>
        <p:spPr>
          <a:xfrm>
            <a:off x="1895561" y="3358948"/>
            <a:ext cx="4197014" cy="7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9">
            <a:extLst>
              <a:ext uri="{FF2B5EF4-FFF2-40B4-BE49-F238E27FC236}">
                <a16:creationId xmlns:a16="http://schemas.microsoft.com/office/drawing/2014/main" id="{B683947E-2B4B-EE4B-AEC9-86226A91D565}"/>
              </a:ext>
            </a:extLst>
          </p:cNvPr>
          <p:cNvSpPr>
            <a:spLocks noGrp="1" noChangeAspect="1"/>
          </p:cNvSpPr>
          <p:nvPr>
            <p:ph sz="quarter" idx="42" hasCustomPrompt="1"/>
          </p:nvPr>
        </p:nvSpPr>
        <p:spPr>
          <a:xfrm>
            <a:off x="2652297" y="2529774"/>
            <a:ext cx="3440278" cy="829175"/>
          </a:xfrm>
          <a:prstGeom prst="rect">
            <a:avLst/>
          </a:prstGeom>
        </p:spPr>
        <p:txBody>
          <a:bodyPr anchor="b" anchorCtr="0">
            <a:noAutofit/>
          </a:bodyPr>
          <a:lstStyle>
            <a:lvl1pPr algn="l">
              <a:defRPr sz="1800">
                <a:solidFill>
                  <a:schemeClr val="tx2"/>
                </a:solidFill>
              </a:defRPr>
            </a:lvl1pPr>
          </a:lstStyle>
          <a:p>
            <a:pPr lvl="0"/>
            <a:r>
              <a:rPr lang="en-US"/>
              <a:t>Headline text</a:t>
            </a:r>
          </a:p>
        </p:txBody>
      </p:sp>
      <p:sp>
        <p:nvSpPr>
          <p:cNvPr id="27" name="Content Placeholder 2">
            <a:extLst>
              <a:ext uri="{FF2B5EF4-FFF2-40B4-BE49-F238E27FC236}">
                <a16:creationId xmlns:a16="http://schemas.microsoft.com/office/drawing/2014/main" id="{994F64B1-8558-3440-9923-2C50F4D52D57}"/>
              </a:ext>
            </a:extLst>
          </p:cNvPr>
          <p:cNvSpPr>
            <a:spLocks noGrp="1" noChangeAspect="1"/>
          </p:cNvSpPr>
          <p:nvPr>
            <p:ph idx="22" hasCustomPrompt="1"/>
          </p:nvPr>
        </p:nvSpPr>
        <p:spPr>
          <a:xfrm>
            <a:off x="2009495" y="3625143"/>
            <a:ext cx="3918693" cy="2435618"/>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0" name="Content Placeholder 2">
            <a:extLst>
              <a:ext uri="{FF2B5EF4-FFF2-40B4-BE49-F238E27FC236}">
                <a16:creationId xmlns:a16="http://schemas.microsoft.com/office/drawing/2014/main" id="{00648329-A301-5146-90B7-4C9523C98100}"/>
              </a:ext>
            </a:extLst>
          </p:cNvPr>
          <p:cNvSpPr>
            <a:spLocks noGrp="1" noChangeAspect="1"/>
          </p:cNvSpPr>
          <p:nvPr>
            <p:ph idx="44" hasCustomPrompt="1"/>
          </p:nvPr>
        </p:nvSpPr>
        <p:spPr>
          <a:xfrm>
            <a:off x="6381148" y="3619479"/>
            <a:ext cx="3918693" cy="2435618"/>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47" name="Content Placeholder 9">
            <a:extLst>
              <a:ext uri="{FF2B5EF4-FFF2-40B4-BE49-F238E27FC236}">
                <a16:creationId xmlns:a16="http://schemas.microsoft.com/office/drawing/2014/main" id="{4467A4B5-60AB-BB4B-A6B8-DA28F79CC737}"/>
              </a:ext>
            </a:extLst>
          </p:cNvPr>
          <p:cNvSpPr>
            <a:spLocks noGrp="1" noChangeAspect="1"/>
          </p:cNvSpPr>
          <p:nvPr>
            <p:ph sz="quarter" idx="48" hasCustomPrompt="1"/>
          </p:nvPr>
        </p:nvSpPr>
        <p:spPr>
          <a:xfrm>
            <a:off x="7016667" y="2529773"/>
            <a:ext cx="3440278" cy="829175"/>
          </a:xfrm>
          <a:prstGeom prst="rect">
            <a:avLst/>
          </a:prstGeom>
        </p:spPr>
        <p:txBody>
          <a:bodyPr anchor="b" anchorCtr="0">
            <a:noAutofit/>
          </a:bodyPr>
          <a:lstStyle>
            <a:lvl1pPr algn="l">
              <a:defRPr sz="1800">
                <a:solidFill>
                  <a:schemeClr val="tx2"/>
                </a:solidFill>
              </a:defRPr>
            </a:lvl1pPr>
          </a:lstStyle>
          <a:p>
            <a:pPr lvl="0"/>
            <a:r>
              <a:rPr lang="en-US"/>
              <a:t>Headline text</a:t>
            </a:r>
          </a:p>
        </p:txBody>
      </p:sp>
      <p:sp>
        <p:nvSpPr>
          <p:cNvPr id="48" name="Picture Placeholder 3">
            <a:extLst>
              <a:ext uri="{FF2B5EF4-FFF2-40B4-BE49-F238E27FC236}">
                <a16:creationId xmlns:a16="http://schemas.microsoft.com/office/drawing/2014/main" id="{F65AD856-56D5-B947-8B2E-46AB36C2AA1C}"/>
              </a:ext>
            </a:extLst>
          </p:cNvPr>
          <p:cNvSpPr>
            <a:spLocks noGrp="1"/>
          </p:cNvSpPr>
          <p:nvPr>
            <p:ph type="pic" sz="quarter" idx="13" hasCustomPrompt="1"/>
          </p:nvPr>
        </p:nvSpPr>
        <p:spPr>
          <a:xfrm>
            <a:off x="1908653" y="2629428"/>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49" name="Picture Placeholder 3">
            <a:extLst>
              <a:ext uri="{FF2B5EF4-FFF2-40B4-BE49-F238E27FC236}">
                <a16:creationId xmlns:a16="http://schemas.microsoft.com/office/drawing/2014/main" id="{7142B5EE-96FB-2440-BA4F-0F62CAAD8A1F}"/>
              </a:ext>
            </a:extLst>
          </p:cNvPr>
          <p:cNvSpPr>
            <a:spLocks noGrp="1"/>
          </p:cNvSpPr>
          <p:nvPr>
            <p:ph type="pic" sz="quarter" idx="30" hasCustomPrompt="1"/>
          </p:nvPr>
        </p:nvSpPr>
        <p:spPr>
          <a:xfrm>
            <a:off x="6261872" y="2673101"/>
            <a:ext cx="585498" cy="616398"/>
          </a:xfrm>
          <a:prstGeom prst="rect">
            <a:avLst/>
          </a:prstGeo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200">
                <a:solidFill>
                  <a:schemeClr val="bg2"/>
                </a:solidFill>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Icon</a:t>
            </a:r>
          </a:p>
        </p:txBody>
      </p:sp>
      <p:sp>
        <p:nvSpPr>
          <p:cNvPr id="52" name="Content Placeholder 7">
            <a:extLst>
              <a:ext uri="{FF2B5EF4-FFF2-40B4-BE49-F238E27FC236}">
                <a16:creationId xmlns:a16="http://schemas.microsoft.com/office/drawing/2014/main" id="{C9A82343-04A2-1646-A3A6-98D97C303195}"/>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3" name="Content Placeholder 2">
            <a:extLst>
              <a:ext uri="{FF2B5EF4-FFF2-40B4-BE49-F238E27FC236}">
                <a16:creationId xmlns:a16="http://schemas.microsoft.com/office/drawing/2014/main" id="{CAAFF1EB-B537-2B42-BCF0-EE1A7206BA0D}"/>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33437614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cept 3">
    <p:spTree>
      <p:nvGrpSpPr>
        <p:cNvPr id="1" name=""/>
        <p:cNvGrpSpPr/>
        <p:nvPr/>
      </p:nvGrpSpPr>
      <p:grpSpPr>
        <a:xfrm>
          <a:off x="0" y="0"/>
          <a:ext cx="0" cy="0"/>
          <a:chOff x="0" y="0"/>
          <a:chExt cx="0" cy="0"/>
        </a:xfrm>
      </p:grpSpPr>
      <p:sp>
        <p:nvSpPr>
          <p:cNvPr id="23" name="Title Placeholder 1">
            <a:extLst>
              <a:ext uri="{FF2B5EF4-FFF2-40B4-BE49-F238E27FC236}">
                <a16:creationId xmlns:a16="http://schemas.microsoft.com/office/drawing/2014/main" id="{0047D263-1E2B-E048-831D-FAE58AD10370}"/>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3-concept series with icons</a:t>
            </a:r>
          </a:p>
        </p:txBody>
      </p:sp>
      <p:sp>
        <p:nvSpPr>
          <p:cNvPr id="25" name="Rectangle 24">
            <a:extLst>
              <a:ext uri="{FF2B5EF4-FFF2-40B4-BE49-F238E27FC236}">
                <a16:creationId xmlns:a16="http://schemas.microsoft.com/office/drawing/2014/main" id="{52F228BF-927F-114E-A1AB-4C4C311241B8}"/>
              </a:ext>
            </a:extLst>
          </p:cNvPr>
          <p:cNvSpPr>
            <a:spLocks noChangeAspect="1"/>
          </p:cNvSpPr>
          <p:nvPr userDrawn="1"/>
        </p:nvSpPr>
        <p:spPr>
          <a:xfrm>
            <a:off x="621566" y="3353426"/>
            <a:ext cx="3386929" cy="7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9">
            <a:extLst>
              <a:ext uri="{FF2B5EF4-FFF2-40B4-BE49-F238E27FC236}">
                <a16:creationId xmlns:a16="http://schemas.microsoft.com/office/drawing/2014/main" id="{B683947E-2B4B-EE4B-AEC9-86226A91D565}"/>
              </a:ext>
            </a:extLst>
          </p:cNvPr>
          <p:cNvSpPr>
            <a:spLocks noGrp="1" noChangeAspect="1"/>
          </p:cNvSpPr>
          <p:nvPr>
            <p:ph sz="quarter" idx="42" hasCustomPrompt="1"/>
          </p:nvPr>
        </p:nvSpPr>
        <p:spPr>
          <a:xfrm>
            <a:off x="1405681" y="2524252"/>
            <a:ext cx="2602811" cy="829175"/>
          </a:xfrm>
          <a:prstGeom prst="rect">
            <a:avLst/>
          </a:prstGeom>
        </p:spPr>
        <p:txBody>
          <a:bodyPr anchor="b" anchorCtr="0">
            <a:noAutofit/>
          </a:bodyPr>
          <a:lstStyle>
            <a:lvl1pPr algn="l">
              <a:defRPr sz="1800">
                <a:solidFill>
                  <a:schemeClr val="tx2"/>
                </a:solidFill>
              </a:defRPr>
            </a:lvl1pPr>
          </a:lstStyle>
          <a:p>
            <a:pPr lvl="0"/>
            <a:r>
              <a:rPr lang="en-US"/>
              <a:t>Headline text</a:t>
            </a:r>
          </a:p>
        </p:txBody>
      </p:sp>
      <p:sp>
        <p:nvSpPr>
          <p:cNvPr id="27" name="Content Placeholder 2">
            <a:extLst>
              <a:ext uri="{FF2B5EF4-FFF2-40B4-BE49-F238E27FC236}">
                <a16:creationId xmlns:a16="http://schemas.microsoft.com/office/drawing/2014/main" id="{994F64B1-8558-3440-9923-2C50F4D52D57}"/>
              </a:ext>
            </a:extLst>
          </p:cNvPr>
          <p:cNvSpPr>
            <a:spLocks noGrp="1" noChangeAspect="1"/>
          </p:cNvSpPr>
          <p:nvPr>
            <p:ph idx="22" hasCustomPrompt="1"/>
          </p:nvPr>
        </p:nvSpPr>
        <p:spPr>
          <a:xfrm>
            <a:off x="621566" y="3621024"/>
            <a:ext cx="3386929" cy="24412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8" name="Rectangle 27">
            <a:extLst>
              <a:ext uri="{FF2B5EF4-FFF2-40B4-BE49-F238E27FC236}">
                <a16:creationId xmlns:a16="http://schemas.microsoft.com/office/drawing/2014/main" id="{065F3BCA-5718-4A4F-BC7B-A1C02A752315}"/>
              </a:ext>
            </a:extLst>
          </p:cNvPr>
          <p:cNvSpPr>
            <a:spLocks noChangeAspect="1"/>
          </p:cNvSpPr>
          <p:nvPr userDrawn="1"/>
        </p:nvSpPr>
        <p:spPr>
          <a:xfrm>
            <a:off x="4472264" y="3353426"/>
            <a:ext cx="3277839" cy="73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
            <a:extLst>
              <a:ext uri="{FF2B5EF4-FFF2-40B4-BE49-F238E27FC236}">
                <a16:creationId xmlns:a16="http://schemas.microsoft.com/office/drawing/2014/main" id="{00648329-A301-5146-90B7-4C9523C98100}"/>
              </a:ext>
            </a:extLst>
          </p:cNvPr>
          <p:cNvSpPr>
            <a:spLocks noGrp="1" noChangeAspect="1"/>
          </p:cNvSpPr>
          <p:nvPr>
            <p:ph idx="44" hasCustomPrompt="1"/>
          </p:nvPr>
        </p:nvSpPr>
        <p:spPr>
          <a:xfrm>
            <a:off x="4498636" y="3613957"/>
            <a:ext cx="3277839" cy="24412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1" name="Rectangle 30">
            <a:extLst>
              <a:ext uri="{FF2B5EF4-FFF2-40B4-BE49-F238E27FC236}">
                <a16:creationId xmlns:a16="http://schemas.microsoft.com/office/drawing/2014/main" id="{81F6E0AB-9962-154B-983E-17435924CB97}"/>
              </a:ext>
            </a:extLst>
          </p:cNvPr>
          <p:cNvSpPr>
            <a:spLocks noChangeAspect="1"/>
          </p:cNvSpPr>
          <p:nvPr userDrawn="1"/>
        </p:nvSpPr>
        <p:spPr>
          <a:xfrm>
            <a:off x="8104783" y="3353426"/>
            <a:ext cx="3386929" cy="890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2">
            <a:extLst>
              <a:ext uri="{FF2B5EF4-FFF2-40B4-BE49-F238E27FC236}">
                <a16:creationId xmlns:a16="http://schemas.microsoft.com/office/drawing/2014/main" id="{B21ACDB5-04D0-B540-9D39-AEB4F400C1DC}"/>
              </a:ext>
            </a:extLst>
          </p:cNvPr>
          <p:cNvSpPr>
            <a:spLocks noGrp="1" noChangeAspect="1"/>
          </p:cNvSpPr>
          <p:nvPr>
            <p:ph idx="46" hasCustomPrompt="1"/>
          </p:nvPr>
        </p:nvSpPr>
        <p:spPr>
          <a:xfrm>
            <a:off x="8104780" y="3595106"/>
            <a:ext cx="3428678" cy="24412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46" name="Content Placeholder 9">
            <a:extLst>
              <a:ext uri="{FF2B5EF4-FFF2-40B4-BE49-F238E27FC236}">
                <a16:creationId xmlns:a16="http://schemas.microsoft.com/office/drawing/2014/main" id="{B1F6AFA6-43FE-DA46-88FF-3FD0CE398760}"/>
              </a:ext>
            </a:extLst>
          </p:cNvPr>
          <p:cNvSpPr>
            <a:spLocks noGrp="1" noChangeAspect="1"/>
          </p:cNvSpPr>
          <p:nvPr>
            <p:ph sz="quarter" idx="47" hasCustomPrompt="1"/>
          </p:nvPr>
        </p:nvSpPr>
        <p:spPr>
          <a:xfrm>
            <a:off x="8837080" y="2524251"/>
            <a:ext cx="2654631" cy="829175"/>
          </a:xfrm>
          <a:prstGeom prst="rect">
            <a:avLst/>
          </a:prstGeom>
        </p:spPr>
        <p:txBody>
          <a:bodyPr anchor="b" anchorCtr="0">
            <a:noAutofit/>
          </a:bodyPr>
          <a:lstStyle>
            <a:lvl1pPr algn="l">
              <a:defRPr sz="1800">
                <a:solidFill>
                  <a:schemeClr val="tx2"/>
                </a:solidFill>
              </a:defRPr>
            </a:lvl1pPr>
          </a:lstStyle>
          <a:p>
            <a:pPr lvl="0"/>
            <a:r>
              <a:rPr lang="en-US"/>
              <a:t>Headline text</a:t>
            </a:r>
          </a:p>
        </p:txBody>
      </p:sp>
      <p:sp>
        <p:nvSpPr>
          <p:cNvPr id="47" name="Content Placeholder 9">
            <a:extLst>
              <a:ext uri="{FF2B5EF4-FFF2-40B4-BE49-F238E27FC236}">
                <a16:creationId xmlns:a16="http://schemas.microsoft.com/office/drawing/2014/main" id="{4467A4B5-60AB-BB4B-A6B8-DA28F79CC737}"/>
              </a:ext>
            </a:extLst>
          </p:cNvPr>
          <p:cNvSpPr>
            <a:spLocks noGrp="1" noChangeAspect="1"/>
          </p:cNvSpPr>
          <p:nvPr>
            <p:ph sz="quarter" idx="48" hasCustomPrompt="1"/>
          </p:nvPr>
        </p:nvSpPr>
        <p:spPr>
          <a:xfrm>
            <a:off x="5242279" y="2524251"/>
            <a:ext cx="2507824" cy="829175"/>
          </a:xfrm>
          <a:prstGeom prst="rect">
            <a:avLst/>
          </a:prstGeom>
        </p:spPr>
        <p:txBody>
          <a:bodyPr anchor="b" anchorCtr="0">
            <a:noAutofit/>
          </a:bodyPr>
          <a:lstStyle>
            <a:lvl1pPr algn="l">
              <a:defRPr sz="1800">
                <a:solidFill>
                  <a:schemeClr val="tx2"/>
                </a:solidFill>
              </a:defRPr>
            </a:lvl1pPr>
          </a:lstStyle>
          <a:p>
            <a:pPr lvl="0"/>
            <a:r>
              <a:rPr lang="en-US"/>
              <a:t>Headline text</a:t>
            </a:r>
          </a:p>
        </p:txBody>
      </p:sp>
      <p:sp>
        <p:nvSpPr>
          <p:cNvPr id="16" name="Content Placeholder 7">
            <a:extLst>
              <a:ext uri="{FF2B5EF4-FFF2-40B4-BE49-F238E27FC236}">
                <a16:creationId xmlns:a16="http://schemas.microsoft.com/office/drawing/2014/main" id="{98E9438C-E916-F746-B484-9D9CDE9C9469}"/>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7" name="Picture Placeholder 3">
            <a:extLst>
              <a:ext uri="{FF2B5EF4-FFF2-40B4-BE49-F238E27FC236}">
                <a16:creationId xmlns:a16="http://schemas.microsoft.com/office/drawing/2014/main" id="{DDEB9A57-DB39-BF4D-A379-545BB1CD6E7F}"/>
              </a:ext>
            </a:extLst>
          </p:cNvPr>
          <p:cNvSpPr>
            <a:spLocks noGrp="1"/>
          </p:cNvSpPr>
          <p:nvPr>
            <p:ph type="pic" sz="quarter" idx="13" hasCustomPrompt="1"/>
          </p:nvPr>
        </p:nvSpPr>
        <p:spPr>
          <a:xfrm>
            <a:off x="621792" y="2629428"/>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18" name="Picture Placeholder 3">
            <a:extLst>
              <a:ext uri="{FF2B5EF4-FFF2-40B4-BE49-F238E27FC236}">
                <a16:creationId xmlns:a16="http://schemas.microsoft.com/office/drawing/2014/main" id="{5CC37F17-1D9D-C740-A6EE-8D42F81689CF}"/>
              </a:ext>
            </a:extLst>
          </p:cNvPr>
          <p:cNvSpPr>
            <a:spLocks noGrp="1"/>
          </p:cNvSpPr>
          <p:nvPr>
            <p:ph type="pic" sz="quarter" idx="49" hasCustomPrompt="1"/>
          </p:nvPr>
        </p:nvSpPr>
        <p:spPr>
          <a:xfrm>
            <a:off x="4509978" y="2629428"/>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19" name="Picture Placeholder 3">
            <a:extLst>
              <a:ext uri="{FF2B5EF4-FFF2-40B4-BE49-F238E27FC236}">
                <a16:creationId xmlns:a16="http://schemas.microsoft.com/office/drawing/2014/main" id="{AA56F7C7-3995-1E40-9A0A-ED6EC5A45382}"/>
              </a:ext>
            </a:extLst>
          </p:cNvPr>
          <p:cNvSpPr>
            <a:spLocks noGrp="1"/>
          </p:cNvSpPr>
          <p:nvPr>
            <p:ph type="pic" sz="quarter" idx="50" hasCustomPrompt="1"/>
          </p:nvPr>
        </p:nvSpPr>
        <p:spPr>
          <a:xfrm>
            <a:off x="8104780" y="2629428"/>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21" name="Content Placeholder 2">
            <a:extLst>
              <a:ext uri="{FF2B5EF4-FFF2-40B4-BE49-F238E27FC236}">
                <a16:creationId xmlns:a16="http://schemas.microsoft.com/office/drawing/2014/main" id="{0A24F304-E7D1-7343-B8A6-C9FDD2D1BC82}"/>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840626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cept 4">
    <p:spTree>
      <p:nvGrpSpPr>
        <p:cNvPr id="1" name=""/>
        <p:cNvGrpSpPr/>
        <p:nvPr/>
      </p:nvGrpSpPr>
      <p:grpSpPr>
        <a:xfrm>
          <a:off x="0" y="0"/>
          <a:ext cx="0" cy="0"/>
          <a:chOff x="0" y="0"/>
          <a:chExt cx="0" cy="0"/>
        </a:xfrm>
      </p:grpSpPr>
      <p:sp>
        <p:nvSpPr>
          <p:cNvPr id="23" name="Title Placeholder 1">
            <a:extLst>
              <a:ext uri="{FF2B5EF4-FFF2-40B4-BE49-F238E27FC236}">
                <a16:creationId xmlns:a16="http://schemas.microsoft.com/office/drawing/2014/main" id="{0047D263-1E2B-E048-831D-FAE58AD10370}"/>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4-concept series with icons</a:t>
            </a:r>
          </a:p>
        </p:txBody>
      </p:sp>
      <p:sp>
        <p:nvSpPr>
          <p:cNvPr id="25" name="Rectangle 24">
            <a:extLst>
              <a:ext uri="{FF2B5EF4-FFF2-40B4-BE49-F238E27FC236}">
                <a16:creationId xmlns:a16="http://schemas.microsoft.com/office/drawing/2014/main" id="{52F228BF-927F-114E-A1AB-4C4C311241B8}"/>
              </a:ext>
            </a:extLst>
          </p:cNvPr>
          <p:cNvSpPr>
            <a:spLocks noChangeAspect="1"/>
          </p:cNvSpPr>
          <p:nvPr userDrawn="1"/>
        </p:nvSpPr>
        <p:spPr>
          <a:xfrm>
            <a:off x="621566" y="3353426"/>
            <a:ext cx="2630205" cy="70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9">
            <a:extLst>
              <a:ext uri="{FF2B5EF4-FFF2-40B4-BE49-F238E27FC236}">
                <a16:creationId xmlns:a16="http://schemas.microsoft.com/office/drawing/2014/main" id="{B683947E-2B4B-EE4B-AEC9-86226A91D565}"/>
              </a:ext>
            </a:extLst>
          </p:cNvPr>
          <p:cNvSpPr>
            <a:spLocks noGrp="1" noChangeAspect="1"/>
          </p:cNvSpPr>
          <p:nvPr>
            <p:ph sz="quarter" idx="42" hasCustomPrompt="1"/>
          </p:nvPr>
        </p:nvSpPr>
        <p:spPr>
          <a:xfrm>
            <a:off x="1375841" y="2524252"/>
            <a:ext cx="1850378" cy="829175"/>
          </a:xfrm>
          <a:prstGeom prst="rect">
            <a:avLst/>
          </a:prstGeom>
        </p:spPr>
        <p:txBody>
          <a:bodyPr anchor="b" anchorCtr="0">
            <a:noAutofit/>
          </a:bodyPr>
          <a:lstStyle>
            <a:lvl1pPr algn="l">
              <a:defRPr sz="1600">
                <a:solidFill>
                  <a:schemeClr val="tx2"/>
                </a:solidFill>
              </a:defRPr>
            </a:lvl1pPr>
          </a:lstStyle>
          <a:p>
            <a:pPr lvl="0"/>
            <a:r>
              <a:rPr lang="en-US"/>
              <a:t>Headline text</a:t>
            </a:r>
          </a:p>
        </p:txBody>
      </p:sp>
      <p:sp>
        <p:nvSpPr>
          <p:cNvPr id="36" name="Rectangle 35">
            <a:extLst>
              <a:ext uri="{FF2B5EF4-FFF2-40B4-BE49-F238E27FC236}">
                <a16:creationId xmlns:a16="http://schemas.microsoft.com/office/drawing/2014/main" id="{F24B21C0-6CFF-0D4C-A6C5-BDBBC5ADA534}"/>
              </a:ext>
            </a:extLst>
          </p:cNvPr>
          <p:cNvSpPr>
            <a:spLocks noChangeAspect="1"/>
          </p:cNvSpPr>
          <p:nvPr userDrawn="1"/>
        </p:nvSpPr>
        <p:spPr>
          <a:xfrm>
            <a:off x="3382128" y="3353426"/>
            <a:ext cx="2630205" cy="701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9">
            <a:extLst>
              <a:ext uri="{FF2B5EF4-FFF2-40B4-BE49-F238E27FC236}">
                <a16:creationId xmlns:a16="http://schemas.microsoft.com/office/drawing/2014/main" id="{ED2733D7-FF37-DB48-91DE-15209B2F45CF}"/>
              </a:ext>
            </a:extLst>
          </p:cNvPr>
          <p:cNvSpPr>
            <a:spLocks noGrp="1" noChangeAspect="1"/>
          </p:cNvSpPr>
          <p:nvPr>
            <p:ph sz="quarter" idx="43" hasCustomPrompt="1"/>
          </p:nvPr>
        </p:nvSpPr>
        <p:spPr>
          <a:xfrm>
            <a:off x="4159681" y="2524252"/>
            <a:ext cx="1836205" cy="829175"/>
          </a:xfrm>
          <a:prstGeom prst="rect">
            <a:avLst/>
          </a:prstGeom>
        </p:spPr>
        <p:txBody>
          <a:bodyPr anchor="b" anchorCtr="0">
            <a:noAutofit/>
          </a:bodyPr>
          <a:lstStyle>
            <a:lvl1pPr algn="l">
              <a:defRPr sz="1600">
                <a:solidFill>
                  <a:schemeClr val="tx2"/>
                </a:solidFill>
              </a:defRPr>
            </a:lvl1pPr>
          </a:lstStyle>
          <a:p>
            <a:pPr lvl="0"/>
            <a:r>
              <a:rPr lang="en-US"/>
              <a:t>Headline text</a:t>
            </a:r>
          </a:p>
        </p:txBody>
      </p:sp>
      <p:sp>
        <p:nvSpPr>
          <p:cNvPr id="39" name="Rectangle 38">
            <a:extLst>
              <a:ext uri="{FF2B5EF4-FFF2-40B4-BE49-F238E27FC236}">
                <a16:creationId xmlns:a16="http://schemas.microsoft.com/office/drawing/2014/main" id="{E70E3980-0110-804A-BE9B-86CD25B5E249}"/>
              </a:ext>
            </a:extLst>
          </p:cNvPr>
          <p:cNvSpPr>
            <a:spLocks noChangeAspect="1"/>
          </p:cNvSpPr>
          <p:nvPr userDrawn="1"/>
        </p:nvSpPr>
        <p:spPr>
          <a:xfrm>
            <a:off x="6142690" y="3353426"/>
            <a:ext cx="2630205" cy="7019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ontent Placeholder 9">
            <a:extLst>
              <a:ext uri="{FF2B5EF4-FFF2-40B4-BE49-F238E27FC236}">
                <a16:creationId xmlns:a16="http://schemas.microsoft.com/office/drawing/2014/main" id="{9132ACE6-5D7C-2648-BC2C-CA3B06A99871}"/>
              </a:ext>
            </a:extLst>
          </p:cNvPr>
          <p:cNvSpPr>
            <a:spLocks noGrp="1" noChangeAspect="1"/>
          </p:cNvSpPr>
          <p:nvPr>
            <p:ph sz="quarter" idx="45" hasCustomPrompt="1"/>
          </p:nvPr>
        </p:nvSpPr>
        <p:spPr>
          <a:xfrm>
            <a:off x="6929348" y="2524252"/>
            <a:ext cx="1836205" cy="829175"/>
          </a:xfrm>
          <a:prstGeom prst="rect">
            <a:avLst/>
          </a:prstGeom>
        </p:spPr>
        <p:txBody>
          <a:bodyPr anchor="b" anchorCtr="0">
            <a:noAutofit/>
          </a:bodyPr>
          <a:lstStyle>
            <a:lvl1pPr algn="l">
              <a:defRPr sz="1600">
                <a:solidFill>
                  <a:schemeClr val="tx2"/>
                </a:solidFill>
              </a:defRPr>
            </a:lvl1pPr>
          </a:lstStyle>
          <a:p>
            <a:pPr lvl="0"/>
            <a:r>
              <a:rPr lang="en-US"/>
              <a:t>Headline text</a:t>
            </a:r>
          </a:p>
        </p:txBody>
      </p:sp>
      <p:sp>
        <p:nvSpPr>
          <p:cNvPr id="42" name="Rectangle 41">
            <a:extLst>
              <a:ext uri="{FF2B5EF4-FFF2-40B4-BE49-F238E27FC236}">
                <a16:creationId xmlns:a16="http://schemas.microsoft.com/office/drawing/2014/main" id="{01634315-069B-ED44-ADEB-C66C200407E5}"/>
              </a:ext>
            </a:extLst>
          </p:cNvPr>
          <p:cNvSpPr>
            <a:spLocks noChangeAspect="1"/>
          </p:cNvSpPr>
          <p:nvPr userDrawn="1"/>
        </p:nvSpPr>
        <p:spPr>
          <a:xfrm>
            <a:off x="8903253" y="3353424"/>
            <a:ext cx="2630205" cy="701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ontent Placeholder 9">
            <a:extLst>
              <a:ext uri="{FF2B5EF4-FFF2-40B4-BE49-F238E27FC236}">
                <a16:creationId xmlns:a16="http://schemas.microsoft.com/office/drawing/2014/main" id="{08B61BEC-C3E9-CE4C-ACCF-77154FA1A89F}"/>
              </a:ext>
            </a:extLst>
          </p:cNvPr>
          <p:cNvSpPr>
            <a:spLocks noGrp="1"/>
          </p:cNvSpPr>
          <p:nvPr>
            <p:ph sz="quarter" idx="47" hasCustomPrompt="1"/>
          </p:nvPr>
        </p:nvSpPr>
        <p:spPr>
          <a:xfrm>
            <a:off x="9706357" y="2524251"/>
            <a:ext cx="1837943" cy="829926"/>
          </a:xfrm>
          <a:prstGeom prst="rect">
            <a:avLst/>
          </a:prstGeom>
        </p:spPr>
        <p:txBody>
          <a:bodyPr anchor="b" anchorCtr="0">
            <a:noAutofit/>
          </a:bodyPr>
          <a:lstStyle>
            <a:lvl1pPr algn="l">
              <a:defRPr sz="1600">
                <a:solidFill>
                  <a:schemeClr val="tx2"/>
                </a:solidFill>
              </a:defRPr>
            </a:lvl1pPr>
          </a:lstStyle>
          <a:p>
            <a:pPr lvl="0"/>
            <a:r>
              <a:rPr lang="en-US"/>
              <a:t>Headline text</a:t>
            </a:r>
          </a:p>
        </p:txBody>
      </p:sp>
      <p:sp>
        <p:nvSpPr>
          <p:cNvPr id="54" name="Content Placeholder 7">
            <a:extLst>
              <a:ext uri="{FF2B5EF4-FFF2-40B4-BE49-F238E27FC236}">
                <a16:creationId xmlns:a16="http://schemas.microsoft.com/office/drawing/2014/main" id="{9834C46E-A4A1-D448-90BB-12BD4190EB1D}"/>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20" name="Content Placeholder 2">
            <a:extLst>
              <a:ext uri="{FF2B5EF4-FFF2-40B4-BE49-F238E27FC236}">
                <a16:creationId xmlns:a16="http://schemas.microsoft.com/office/drawing/2014/main" id="{EEA2795E-EE3C-344E-8480-3A16AF0FFD61}"/>
              </a:ext>
            </a:extLst>
          </p:cNvPr>
          <p:cNvSpPr>
            <a:spLocks noGrp="1" noChangeAspect="1"/>
          </p:cNvSpPr>
          <p:nvPr>
            <p:ph idx="22" hasCustomPrompt="1"/>
          </p:nvPr>
        </p:nvSpPr>
        <p:spPr>
          <a:xfrm>
            <a:off x="678532" y="3621024"/>
            <a:ext cx="2516271" cy="2434213"/>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1" name="Content Placeholder 2">
            <a:extLst>
              <a:ext uri="{FF2B5EF4-FFF2-40B4-BE49-F238E27FC236}">
                <a16:creationId xmlns:a16="http://schemas.microsoft.com/office/drawing/2014/main" id="{59FABF00-20E0-2149-9FCB-5C3D7704B1DA}"/>
              </a:ext>
            </a:extLst>
          </p:cNvPr>
          <p:cNvSpPr>
            <a:spLocks noGrp="1" noChangeAspect="1"/>
          </p:cNvSpPr>
          <p:nvPr>
            <p:ph idx="36" hasCustomPrompt="1"/>
          </p:nvPr>
        </p:nvSpPr>
        <p:spPr>
          <a:xfrm>
            <a:off x="8997199" y="3621024"/>
            <a:ext cx="2516271" cy="2436876"/>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2" name="Content Placeholder 2">
            <a:extLst>
              <a:ext uri="{FF2B5EF4-FFF2-40B4-BE49-F238E27FC236}">
                <a16:creationId xmlns:a16="http://schemas.microsoft.com/office/drawing/2014/main" id="{67525E20-0338-A444-9EAC-D499E7B2AA16}"/>
              </a:ext>
            </a:extLst>
          </p:cNvPr>
          <p:cNvSpPr>
            <a:spLocks noGrp="1" noChangeAspect="1"/>
          </p:cNvSpPr>
          <p:nvPr>
            <p:ph idx="37" hasCustomPrompt="1"/>
          </p:nvPr>
        </p:nvSpPr>
        <p:spPr>
          <a:xfrm>
            <a:off x="6224310" y="3621024"/>
            <a:ext cx="2516271" cy="2434213"/>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4" name="Content Placeholder 2">
            <a:extLst>
              <a:ext uri="{FF2B5EF4-FFF2-40B4-BE49-F238E27FC236}">
                <a16:creationId xmlns:a16="http://schemas.microsoft.com/office/drawing/2014/main" id="{DC96A16E-4B4E-FA4D-AA69-9E4877C5DCE5}"/>
              </a:ext>
            </a:extLst>
          </p:cNvPr>
          <p:cNvSpPr>
            <a:spLocks noGrp="1" noChangeAspect="1"/>
          </p:cNvSpPr>
          <p:nvPr>
            <p:ph idx="38" hasCustomPrompt="1"/>
          </p:nvPr>
        </p:nvSpPr>
        <p:spPr>
          <a:xfrm>
            <a:off x="3451421" y="3621024"/>
            <a:ext cx="2516271" cy="2436876"/>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7" name="Picture Placeholder 3">
            <a:extLst>
              <a:ext uri="{FF2B5EF4-FFF2-40B4-BE49-F238E27FC236}">
                <a16:creationId xmlns:a16="http://schemas.microsoft.com/office/drawing/2014/main" id="{DA2F99BC-AA9E-A842-B95B-197B7CF8F6B4}"/>
              </a:ext>
            </a:extLst>
          </p:cNvPr>
          <p:cNvSpPr>
            <a:spLocks noGrp="1"/>
          </p:cNvSpPr>
          <p:nvPr>
            <p:ph type="pic" sz="quarter" idx="13" hasCustomPrompt="1"/>
          </p:nvPr>
        </p:nvSpPr>
        <p:spPr>
          <a:xfrm>
            <a:off x="620617" y="2633472"/>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28" name="Picture Placeholder 3">
            <a:extLst>
              <a:ext uri="{FF2B5EF4-FFF2-40B4-BE49-F238E27FC236}">
                <a16:creationId xmlns:a16="http://schemas.microsoft.com/office/drawing/2014/main" id="{75173FAB-E28D-224D-AD33-C29ED6E11456}"/>
              </a:ext>
            </a:extLst>
          </p:cNvPr>
          <p:cNvSpPr>
            <a:spLocks noGrp="1"/>
          </p:cNvSpPr>
          <p:nvPr>
            <p:ph type="pic" sz="quarter" idx="48" hasCustomPrompt="1"/>
          </p:nvPr>
        </p:nvSpPr>
        <p:spPr>
          <a:xfrm>
            <a:off x="8948427" y="2633472"/>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29" name="Picture Placeholder 3">
            <a:extLst>
              <a:ext uri="{FF2B5EF4-FFF2-40B4-BE49-F238E27FC236}">
                <a16:creationId xmlns:a16="http://schemas.microsoft.com/office/drawing/2014/main" id="{18382736-9FD7-3A49-80F5-2AC1AFB2F9C0}"/>
              </a:ext>
            </a:extLst>
          </p:cNvPr>
          <p:cNvSpPr>
            <a:spLocks noGrp="1"/>
          </p:cNvSpPr>
          <p:nvPr>
            <p:ph type="pic" sz="quarter" idx="49" hasCustomPrompt="1"/>
          </p:nvPr>
        </p:nvSpPr>
        <p:spPr>
          <a:xfrm>
            <a:off x="3406855" y="2633472"/>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30" name="Picture Placeholder 3">
            <a:extLst>
              <a:ext uri="{FF2B5EF4-FFF2-40B4-BE49-F238E27FC236}">
                <a16:creationId xmlns:a16="http://schemas.microsoft.com/office/drawing/2014/main" id="{BF0B4B67-B37D-E04E-8FA1-E94728FD1CBC}"/>
              </a:ext>
            </a:extLst>
          </p:cNvPr>
          <p:cNvSpPr>
            <a:spLocks noGrp="1"/>
          </p:cNvSpPr>
          <p:nvPr>
            <p:ph type="pic" sz="quarter" idx="50" hasCustomPrompt="1"/>
          </p:nvPr>
        </p:nvSpPr>
        <p:spPr>
          <a:xfrm>
            <a:off x="6179637" y="2633472"/>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32" name="Content Placeholder 2">
            <a:extLst>
              <a:ext uri="{FF2B5EF4-FFF2-40B4-BE49-F238E27FC236}">
                <a16:creationId xmlns:a16="http://schemas.microsoft.com/office/drawing/2014/main" id="{61D3F0B1-9188-2B47-B6DD-1B9B8150537A}"/>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12039383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A59FA2E7-4337-1842-BFD7-B0094C66CFC8}"/>
              </a:ext>
            </a:extLst>
          </p:cNvPr>
          <p:cNvSpPr/>
          <p:nvPr userDrawn="1"/>
        </p:nvSpPr>
        <p:spPr>
          <a:xfrm>
            <a:off x="8726844" y="3765963"/>
            <a:ext cx="3278630" cy="1869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nvGrpSpPr>
          <p:cNvPr id="36" name="Group 35">
            <a:extLst>
              <a:ext uri="{FF2B5EF4-FFF2-40B4-BE49-F238E27FC236}">
                <a16:creationId xmlns:a16="http://schemas.microsoft.com/office/drawing/2014/main" id="{52BFAB60-F755-B644-8E79-0F11B89630BF}"/>
              </a:ext>
            </a:extLst>
          </p:cNvPr>
          <p:cNvGrpSpPr/>
          <p:nvPr userDrawn="1"/>
        </p:nvGrpSpPr>
        <p:grpSpPr>
          <a:xfrm>
            <a:off x="3811657" y="3222702"/>
            <a:ext cx="4963488" cy="942875"/>
            <a:chOff x="-3728105" y="4360456"/>
            <a:chExt cx="4963488" cy="942875"/>
          </a:xfrm>
        </p:grpSpPr>
        <p:sp>
          <p:nvSpPr>
            <p:cNvPr id="37" name="Rectangle 36">
              <a:extLst>
                <a:ext uri="{FF2B5EF4-FFF2-40B4-BE49-F238E27FC236}">
                  <a16:creationId xmlns:a16="http://schemas.microsoft.com/office/drawing/2014/main" id="{F1328CA5-C906-7F4C-804E-39DC2A7D2254}"/>
                </a:ext>
              </a:extLst>
            </p:cNvPr>
            <p:cNvSpPr/>
            <p:nvPr userDrawn="1"/>
          </p:nvSpPr>
          <p:spPr>
            <a:xfrm>
              <a:off x="-3728105" y="4903717"/>
              <a:ext cx="4511538" cy="1869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8" name="Freeform 37">
              <a:extLst>
                <a:ext uri="{FF2B5EF4-FFF2-40B4-BE49-F238E27FC236}">
                  <a16:creationId xmlns:a16="http://schemas.microsoft.com/office/drawing/2014/main" id="{4DF74CE0-7F19-F04E-97F3-5BBFFE5A68F9}"/>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38">
              <a:extLst>
                <a:ext uri="{FF2B5EF4-FFF2-40B4-BE49-F238E27FC236}">
                  <a16:creationId xmlns:a16="http://schemas.microsoft.com/office/drawing/2014/main" id="{455A0314-75E0-004B-8C2A-106478557FF5}"/>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3" name="Title Placeholder 1">
            <a:extLst>
              <a:ext uri="{FF2B5EF4-FFF2-40B4-BE49-F238E27FC236}">
                <a16:creationId xmlns:a16="http://schemas.microsoft.com/office/drawing/2014/main" id="{B18D1B0A-D3C1-3046-8A3A-759702E7263D}"/>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2-point timeline or milestones</a:t>
            </a:r>
          </a:p>
        </p:txBody>
      </p:sp>
      <p:sp>
        <p:nvSpPr>
          <p:cNvPr id="41" name="Content Placeholder 9">
            <a:extLst>
              <a:ext uri="{FF2B5EF4-FFF2-40B4-BE49-F238E27FC236}">
                <a16:creationId xmlns:a16="http://schemas.microsoft.com/office/drawing/2014/main" id="{418CA049-CC4B-E249-A1CE-4F66BDC4F5BC}"/>
              </a:ext>
            </a:extLst>
          </p:cNvPr>
          <p:cNvSpPr>
            <a:spLocks noGrp="1"/>
          </p:cNvSpPr>
          <p:nvPr>
            <p:ph sz="quarter" idx="42"/>
          </p:nvPr>
        </p:nvSpPr>
        <p:spPr>
          <a:xfrm>
            <a:off x="2461138" y="2633472"/>
            <a:ext cx="2185193" cy="579919"/>
          </a:xfrm>
          <a:prstGeom prst="rect">
            <a:avLst/>
          </a:prstGeom>
        </p:spPr>
        <p:txBody>
          <a:bodyPr anchor="b" anchorCtr="0">
            <a:noAutofit/>
          </a:bodyPr>
          <a:lstStyle>
            <a:lvl1pPr algn="ctr">
              <a:defRPr sz="1600">
                <a:solidFill>
                  <a:schemeClr val="accent1"/>
                </a:solidFill>
              </a:defRPr>
            </a:lvl1pPr>
          </a:lstStyle>
          <a:p>
            <a:pPr lvl="0"/>
            <a:endParaRPr lang="en-US"/>
          </a:p>
          <a:p>
            <a:pPr lvl="0"/>
            <a:endParaRPr lang="en-US"/>
          </a:p>
          <a:p>
            <a:pPr lvl="0"/>
            <a:endParaRPr lang="en-US"/>
          </a:p>
          <a:p>
            <a:pPr lvl="0"/>
            <a:r>
              <a:rPr lang="en-US"/>
              <a:t>Headline text</a:t>
            </a:r>
          </a:p>
        </p:txBody>
      </p:sp>
      <p:grpSp>
        <p:nvGrpSpPr>
          <p:cNvPr id="24" name="Group 23">
            <a:extLst>
              <a:ext uri="{FF2B5EF4-FFF2-40B4-BE49-F238E27FC236}">
                <a16:creationId xmlns:a16="http://schemas.microsoft.com/office/drawing/2014/main" id="{CAECB8CB-6373-4D40-953D-C91D12C2C3A7}"/>
              </a:ext>
            </a:extLst>
          </p:cNvPr>
          <p:cNvGrpSpPr/>
          <p:nvPr userDrawn="1"/>
        </p:nvGrpSpPr>
        <p:grpSpPr>
          <a:xfrm>
            <a:off x="18246" y="3213410"/>
            <a:ext cx="3840650" cy="942875"/>
            <a:chOff x="-2605267" y="4360456"/>
            <a:chExt cx="3840650" cy="942875"/>
          </a:xfrm>
        </p:grpSpPr>
        <p:sp>
          <p:nvSpPr>
            <p:cNvPr id="25" name="Rectangle 24">
              <a:extLst>
                <a:ext uri="{FF2B5EF4-FFF2-40B4-BE49-F238E27FC236}">
                  <a16:creationId xmlns:a16="http://schemas.microsoft.com/office/drawing/2014/main" id="{4021B4B0-B0C7-464A-8344-328B7A7559DA}"/>
                </a:ext>
              </a:extLst>
            </p:cNvPr>
            <p:cNvSpPr/>
            <p:nvPr userDrawn="1"/>
          </p:nvSpPr>
          <p:spPr>
            <a:xfrm>
              <a:off x="-2605267" y="4940375"/>
              <a:ext cx="3378791" cy="1596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6" name="Freeform 25">
              <a:extLst>
                <a:ext uri="{FF2B5EF4-FFF2-40B4-BE49-F238E27FC236}">
                  <a16:creationId xmlns:a16="http://schemas.microsoft.com/office/drawing/2014/main" id="{048CF35D-5FAD-C947-A247-8643231B5596}"/>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97501580-5D71-8844-9CB8-7B2728DA0766}"/>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4" name="Content Placeholder 9">
            <a:extLst>
              <a:ext uri="{FF2B5EF4-FFF2-40B4-BE49-F238E27FC236}">
                <a16:creationId xmlns:a16="http://schemas.microsoft.com/office/drawing/2014/main" id="{0E336753-0F02-7C46-9B19-5B2B15349E4B}"/>
              </a:ext>
            </a:extLst>
          </p:cNvPr>
          <p:cNvSpPr>
            <a:spLocks noGrp="1"/>
          </p:cNvSpPr>
          <p:nvPr>
            <p:ph sz="quarter" idx="49"/>
          </p:nvPr>
        </p:nvSpPr>
        <p:spPr>
          <a:xfrm>
            <a:off x="7377388" y="2639243"/>
            <a:ext cx="2185193" cy="579919"/>
          </a:xfrm>
          <a:prstGeom prst="rect">
            <a:avLst/>
          </a:prstGeom>
        </p:spPr>
        <p:txBody>
          <a:bodyPr anchor="b" anchorCtr="0">
            <a:noAutofit/>
          </a:bodyPr>
          <a:lstStyle>
            <a:lvl1pPr algn="ctr">
              <a:defRPr sz="1600">
                <a:solidFill>
                  <a:schemeClr val="accent6"/>
                </a:solidFill>
              </a:defRPr>
            </a:lvl1pPr>
          </a:lstStyle>
          <a:p>
            <a:pPr lvl="0"/>
            <a:endParaRPr lang="en-US"/>
          </a:p>
          <a:p>
            <a:pPr lvl="0"/>
            <a:endParaRPr lang="en-US"/>
          </a:p>
          <a:p>
            <a:pPr lvl="0"/>
            <a:endParaRPr lang="en-US"/>
          </a:p>
          <a:p>
            <a:pPr lvl="0"/>
            <a:r>
              <a:rPr lang="en-US"/>
              <a:t>Headline text</a:t>
            </a:r>
          </a:p>
        </p:txBody>
      </p:sp>
      <p:sp>
        <p:nvSpPr>
          <p:cNvPr id="18" name="Content Placeholder 7">
            <a:extLst>
              <a:ext uri="{FF2B5EF4-FFF2-40B4-BE49-F238E27FC236}">
                <a16:creationId xmlns:a16="http://schemas.microsoft.com/office/drawing/2014/main" id="{088F3E9A-D443-5D4D-AC2E-0F86D3503013}"/>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7" name="Content Placeholder 2">
            <a:extLst>
              <a:ext uri="{FF2B5EF4-FFF2-40B4-BE49-F238E27FC236}">
                <a16:creationId xmlns:a16="http://schemas.microsoft.com/office/drawing/2014/main" id="{56C5525C-6DA9-BA40-A6D6-E4000A743755}"/>
              </a:ext>
            </a:extLst>
          </p:cNvPr>
          <p:cNvSpPr>
            <a:spLocks noGrp="1" noChangeAspect="1"/>
          </p:cNvSpPr>
          <p:nvPr>
            <p:ph idx="52" hasCustomPrompt="1"/>
          </p:nvPr>
        </p:nvSpPr>
        <p:spPr>
          <a:xfrm>
            <a:off x="1297965" y="4237435"/>
            <a:ext cx="4511538" cy="1817803"/>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19" name="Content Placeholder 2">
            <a:extLst>
              <a:ext uri="{FF2B5EF4-FFF2-40B4-BE49-F238E27FC236}">
                <a16:creationId xmlns:a16="http://schemas.microsoft.com/office/drawing/2014/main" id="{8E61A5D5-99D7-314D-902B-5A43D6C26256}"/>
              </a:ext>
            </a:extLst>
          </p:cNvPr>
          <p:cNvSpPr>
            <a:spLocks noGrp="1" noChangeAspect="1"/>
          </p:cNvSpPr>
          <p:nvPr>
            <p:ph idx="53" hasCustomPrompt="1"/>
          </p:nvPr>
        </p:nvSpPr>
        <p:spPr>
          <a:xfrm>
            <a:off x="6214215" y="4237435"/>
            <a:ext cx="4511538" cy="1817803"/>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1" name="Content Placeholder 2">
            <a:extLst>
              <a:ext uri="{FF2B5EF4-FFF2-40B4-BE49-F238E27FC236}">
                <a16:creationId xmlns:a16="http://schemas.microsoft.com/office/drawing/2014/main" id="{AEE8624A-175A-3948-BA97-315C766692CC}"/>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1110844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A59FA2E7-4337-1842-BFD7-B0094C66CFC8}"/>
              </a:ext>
            </a:extLst>
          </p:cNvPr>
          <p:cNvSpPr/>
          <p:nvPr userDrawn="1"/>
        </p:nvSpPr>
        <p:spPr>
          <a:xfrm>
            <a:off x="10094098" y="3778038"/>
            <a:ext cx="2097901" cy="1503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nvGrpSpPr>
          <p:cNvPr id="36" name="Group 35">
            <a:extLst>
              <a:ext uri="{FF2B5EF4-FFF2-40B4-BE49-F238E27FC236}">
                <a16:creationId xmlns:a16="http://schemas.microsoft.com/office/drawing/2014/main" id="{52BFAB60-F755-B644-8E79-0F11B89630BF}"/>
              </a:ext>
            </a:extLst>
          </p:cNvPr>
          <p:cNvGrpSpPr/>
          <p:nvPr userDrawn="1"/>
        </p:nvGrpSpPr>
        <p:grpSpPr>
          <a:xfrm>
            <a:off x="6302089" y="3210214"/>
            <a:ext cx="3873745" cy="942875"/>
            <a:chOff x="-2638362" y="4360456"/>
            <a:chExt cx="3873745" cy="942875"/>
          </a:xfrm>
        </p:grpSpPr>
        <p:sp>
          <p:nvSpPr>
            <p:cNvPr id="37" name="Rectangle 36">
              <a:extLst>
                <a:ext uri="{FF2B5EF4-FFF2-40B4-BE49-F238E27FC236}">
                  <a16:creationId xmlns:a16="http://schemas.microsoft.com/office/drawing/2014/main" id="{F1328CA5-C906-7F4C-804E-39DC2A7D2254}"/>
                </a:ext>
              </a:extLst>
            </p:cNvPr>
            <p:cNvSpPr/>
            <p:nvPr userDrawn="1"/>
          </p:nvSpPr>
          <p:spPr>
            <a:xfrm>
              <a:off x="-2638362" y="4940375"/>
              <a:ext cx="3411886" cy="150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8" name="Freeform 37">
              <a:extLst>
                <a:ext uri="{FF2B5EF4-FFF2-40B4-BE49-F238E27FC236}">
                  <a16:creationId xmlns:a16="http://schemas.microsoft.com/office/drawing/2014/main" id="{4DF74CE0-7F19-F04E-97F3-5BBFFE5A68F9}"/>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38">
              <a:extLst>
                <a:ext uri="{FF2B5EF4-FFF2-40B4-BE49-F238E27FC236}">
                  <a16:creationId xmlns:a16="http://schemas.microsoft.com/office/drawing/2014/main" id="{455A0314-75E0-004B-8C2A-106478557FF5}"/>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63B4D48A-FE8A-A948-A8DA-82C02ADD3AB7}"/>
              </a:ext>
            </a:extLst>
          </p:cNvPr>
          <p:cNvGrpSpPr/>
          <p:nvPr userDrawn="1"/>
        </p:nvGrpSpPr>
        <p:grpSpPr>
          <a:xfrm>
            <a:off x="2527710" y="3212245"/>
            <a:ext cx="3824062" cy="942875"/>
            <a:chOff x="-2588679" y="4360456"/>
            <a:chExt cx="3824062" cy="942875"/>
          </a:xfrm>
        </p:grpSpPr>
        <p:sp>
          <p:nvSpPr>
            <p:cNvPr id="29" name="Rectangle 28">
              <a:extLst>
                <a:ext uri="{FF2B5EF4-FFF2-40B4-BE49-F238E27FC236}">
                  <a16:creationId xmlns:a16="http://schemas.microsoft.com/office/drawing/2014/main" id="{7EB48237-F53D-BE46-B70F-7D1785671B5B}"/>
                </a:ext>
              </a:extLst>
            </p:cNvPr>
            <p:cNvSpPr/>
            <p:nvPr userDrawn="1"/>
          </p:nvSpPr>
          <p:spPr>
            <a:xfrm>
              <a:off x="-2588679" y="4940375"/>
              <a:ext cx="3362203" cy="129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1" name="Freeform 30">
              <a:extLst>
                <a:ext uri="{FF2B5EF4-FFF2-40B4-BE49-F238E27FC236}">
                  <a16:creationId xmlns:a16="http://schemas.microsoft.com/office/drawing/2014/main" id="{0815CFF5-74D7-8E44-8FF0-14171B91B706}"/>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B76EA4D-C73F-4142-B4C9-DECF075CAA48}"/>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3" name="Title Placeholder 1">
            <a:extLst>
              <a:ext uri="{FF2B5EF4-FFF2-40B4-BE49-F238E27FC236}">
                <a16:creationId xmlns:a16="http://schemas.microsoft.com/office/drawing/2014/main" id="{B18D1B0A-D3C1-3046-8A3A-759702E7263D}"/>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3-point timeline or milestones</a:t>
            </a:r>
          </a:p>
        </p:txBody>
      </p:sp>
      <p:sp>
        <p:nvSpPr>
          <p:cNvPr id="41" name="Content Placeholder 9">
            <a:extLst>
              <a:ext uri="{FF2B5EF4-FFF2-40B4-BE49-F238E27FC236}">
                <a16:creationId xmlns:a16="http://schemas.microsoft.com/office/drawing/2014/main" id="{418CA049-CC4B-E249-A1CE-4F66BDC4F5BC}"/>
              </a:ext>
            </a:extLst>
          </p:cNvPr>
          <p:cNvSpPr>
            <a:spLocks noGrp="1"/>
          </p:cNvSpPr>
          <p:nvPr>
            <p:ph sz="quarter" idx="42"/>
          </p:nvPr>
        </p:nvSpPr>
        <p:spPr>
          <a:xfrm>
            <a:off x="1173139" y="2632326"/>
            <a:ext cx="2185193" cy="579919"/>
          </a:xfrm>
          <a:prstGeom prst="rect">
            <a:avLst/>
          </a:prstGeom>
        </p:spPr>
        <p:txBody>
          <a:bodyPr anchor="b" anchorCtr="0">
            <a:noAutofit/>
          </a:bodyPr>
          <a:lstStyle>
            <a:lvl1pPr algn="ctr">
              <a:defRPr sz="1600">
                <a:solidFill>
                  <a:schemeClr val="accent1"/>
                </a:solidFill>
              </a:defRPr>
            </a:lvl1pPr>
          </a:lstStyle>
          <a:p>
            <a:pPr lvl="0"/>
            <a:endParaRPr lang="en-US"/>
          </a:p>
          <a:p>
            <a:pPr lvl="0"/>
            <a:endParaRPr lang="en-US"/>
          </a:p>
          <a:p>
            <a:pPr lvl="0"/>
            <a:endParaRPr lang="en-US"/>
          </a:p>
          <a:p>
            <a:pPr lvl="0"/>
            <a:r>
              <a:rPr lang="en-US"/>
              <a:t>Headline text</a:t>
            </a:r>
          </a:p>
        </p:txBody>
      </p:sp>
      <p:grpSp>
        <p:nvGrpSpPr>
          <p:cNvPr id="24" name="Group 23">
            <a:extLst>
              <a:ext uri="{FF2B5EF4-FFF2-40B4-BE49-F238E27FC236}">
                <a16:creationId xmlns:a16="http://schemas.microsoft.com/office/drawing/2014/main" id="{CAECB8CB-6373-4D40-953D-C91D12C2C3A7}"/>
              </a:ext>
            </a:extLst>
          </p:cNvPr>
          <p:cNvGrpSpPr/>
          <p:nvPr userDrawn="1"/>
        </p:nvGrpSpPr>
        <p:grpSpPr>
          <a:xfrm>
            <a:off x="0" y="3205328"/>
            <a:ext cx="2577741" cy="942875"/>
            <a:chOff x="-1342358" y="4360456"/>
            <a:chExt cx="2577741" cy="942875"/>
          </a:xfrm>
        </p:grpSpPr>
        <p:sp>
          <p:nvSpPr>
            <p:cNvPr id="25" name="Rectangle 24">
              <a:extLst>
                <a:ext uri="{FF2B5EF4-FFF2-40B4-BE49-F238E27FC236}">
                  <a16:creationId xmlns:a16="http://schemas.microsoft.com/office/drawing/2014/main" id="{4021B4B0-B0C7-464A-8344-328B7A7559DA}"/>
                </a:ext>
              </a:extLst>
            </p:cNvPr>
            <p:cNvSpPr/>
            <p:nvPr userDrawn="1"/>
          </p:nvSpPr>
          <p:spPr>
            <a:xfrm>
              <a:off x="-1342358" y="4940375"/>
              <a:ext cx="2115882" cy="143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6" name="Freeform 25">
              <a:extLst>
                <a:ext uri="{FF2B5EF4-FFF2-40B4-BE49-F238E27FC236}">
                  <a16:creationId xmlns:a16="http://schemas.microsoft.com/office/drawing/2014/main" id="{048CF35D-5FAD-C947-A247-8643231B5596}"/>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97501580-5D71-8844-9CB8-7B2728DA0766}"/>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4" name="Content Placeholder 9">
            <a:extLst>
              <a:ext uri="{FF2B5EF4-FFF2-40B4-BE49-F238E27FC236}">
                <a16:creationId xmlns:a16="http://schemas.microsoft.com/office/drawing/2014/main" id="{0E336753-0F02-7C46-9B19-5B2B15349E4B}"/>
              </a:ext>
            </a:extLst>
          </p:cNvPr>
          <p:cNvSpPr>
            <a:spLocks noGrp="1"/>
          </p:cNvSpPr>
          <p:nvPr>
            <p:ph sz="quarter" idx="49"/>
          </p:nvPr>
        </p:nvSpPr>
        <p:spPr>
          <a:xfrm>
            <a:off x="8777395" y="2639243"/>
            <a:ext cx="2185193" cy="579919"/>
          </a:xfrm>
          <a:prstGeom prst="rect">
            <a:avLst/>
          </a:prstGeom>
        </p:spPr>
        <p:txBody>
          <a:bodyPr anchor="b" anchorCtr="0">
            <a:noAutofit/>
          </a:bodyPr>
          <a:lstStyle>
            <a:lvl1pPr algn="ctr">
              <a:defRPr sz="1600">
                <a:solidFill>
                  <a:schemeClr val="accent6"/>
                </a:solidFill>
              </a:defRPr>
            </a:lvl1pPr>
          </a:lstStyle>
          <a:p>
            <a:pPr lvl="0"/>
            <a:endParaRPr lang="en-US"/>
          </a:p>
          <a:p>
            <a:pPr lvl="0"/>
            <a:endParaRPr lang="en-US"/>
          </a:p>
          <a:p>
            <a:pPr lvl="0"/>
            <a:endParaRPr lang="en-US"/>
          </a:p>
          <a:p>
            <a:pPr lvl="0"/>
            <a:r>
              <a:rPr lang="en-US"/>
              <a:t>Headline text</a:t>
            </a:r>
          </a:p>
        </p:txBody>
      </p:sp>
      <p:sp>
        <p:nvSpPr>
          <p:cNvPr id="45" name="Content Placeholder 9">
            <a:extLst>
              <a:ext uri="{FF2B5EF4-FFF2-40B4-BE49-F238E27FC236}">
                <a16:creationId xmlns:a16="http://schemas.microsoft.com/office/drawing/2014/main" id="{C73B31CC-F1B8-9E40-8E9C-02E4F80BF8F0}"/>
              </a:ext>
            </a:extLst>
          </p:cNvPr>
          <p:cNvSpPr>
            <a:spLocks noGrp="1"/>
          </p:cNvSpPr>
          <p:nvPr>
            <p:ph sz="quarter" idx="50"/>
          </p:nvPr>
        </p:nvSpPr>
        <p:spPr>
          <a:xfrm>
            <a:off x="4975267" y="2632326"/>
            <a:ext cx="2185193" cy="579919"/>
          </a:xfrm>
          <a:prstGeom prst="rect">
            <a:avLst/>
          </a:prstGeom>
        </p:spPr>
        <p:txBody>
          <a:bodyPr anchor="b" anchorCtr="0">
            <a:noAutofit/>
          </a:bodyPr>
          <a:lstStyle>
            <a:lvl1pPr algn="ctr">
              <a:defRPr sz="1600">
                <a:solidFill>
                  <a:schemeClr val="accent2"/>
                </a:solidFill>
              </a:defRPr>
            </a:lvl1pPr>
          </a:lstStyle>
          <a:p>
            <a:pPr lvl="0"/>
            <a:endParaRPr lang="en-US"/>
          </a:p>
          <a:p>
            <a:pPr lvl="0"/>
            <a:endParaRPr lang="en-US"/>
          </a:p>
          <a:p>
            <a:pPr lvl="0"/>
            <a:endParaRPr lang="en-US"/>
          </a:p>
          <a:p>
            <a:pPr lvl="0"/>
            <a:r>
              <a:rPr lang="en-US"/>
              <a:t>Headline text</a:t>
            </a:r>
          </a:p>
        </p:txBody>
      </p:sp>
      <p:sp>
        <p:nvSpPr>
          <p:cNvPr id="32" name="Content Placeholder 7">
            <a:extLst>
              <a:ext uri="{FF2B5EF4-FFF2-40B4-BE49-F238E27FC236}">
                <a16:creationId xmlns:a16="http://schemas.microsoft.com/office/drawing/2014/main" id="{FF502D4D-1CD0-D54E-A8A8-B7E5ED6FB53F}"/>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33" name="Content Placeholder 2">
            <a:extLst>
              <a:ext uri="{FF2B5EF4-FFF2-40B4-BE49-F238E27FC236}">
                <a16:creationId xmlns:a16="http://schemas.microsoft.com/office/drawing/2014/main" id="{1A58CD56-9449-4641-A7DB-4A72C0A4CF1D}"/>
              </a:ext>
            </a:extLst>
          </p:cNvPr>
          <p:cNvSpPr>
            <a:spLocks noGrp="1" noChangeAspect="1"/>
          </p:cNvSpPr>
          <p:nvPr>
            <p:ph idx="52" hasCustomPrompt="1"/>
          </p:nvPr>
        </p:nvSpPr>
        <p:spPr>
          <a:xfrm>
            <a:off x="620039" y="4237435"/>
            <a:ext cx="3291391" cy="1817803"/>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4" name="Content Placeholder 2">
            <a:extLst>
              <a:ext uri="{FF2B5EF4-FFF2-40B4-BE49-F238E27FC236}">
                <a16:creationId xmlns:a16="http://schemas.microsoft.com/office/drawing/2014/main" id="{3558CB5B-3FCC-3944-98D5-FCF16F1615BC}"/>
              </a:ext>
            </a:extLst>
          </p:cNvPr>
          <p:cNvSpPr>
            <a:spLocks noGrp="1" noChangeAspect="1"/>
          </p:cNvSpPr>
          <p:nvPr>
            <p:ph idx="53" hasCustomPrompt="1"/>
          </p:nvPr>
        </p:nvSpPr>
        <p:spPr>
          <a:xfrm>
            <a:off x="8242067" y="4237435"/>
            <a:ext cx="3291391" cy="1817803"/>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5" name="Content Placeholder 2">
            <a:extLst>
              <a:ext uri="{FF2B5EF4-FFF2-40B4-BE49-F238E27FC236}">
                <a16:creationId xmlns:a16="http://schemas.microsoft.com/office/drawing/2014/main" id="{348F984A-DD58-F446-B956-BBFF9B334704}"/>
              </a:ext>
            </a:extLst>
          </p:cNvPr>
          <p:cNvSpPr>
            <a:spLocks noGrp="1" noChangeAspect="1"/>
          </p:cNvSpPr>
          <p:nvPr>
            <p:ph idx="54" hasCustomPrompt="1"/>
          </p:nvPr>
        </p:nvSpPr>
        <p:spPr>
          <a:xfrm>
            <a:off x="4431053" y="4237435"/>
            <a:ext cx="3291391" cy="1817803"/>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42" name="Content Placeholder 2">
            <a:extLst>
              <a:ext uri="{FF2B5EF4-FFF2-40B4-BE49-F238E27FC236}">
                <a16:creationId xmlns:a16="http://schemas.microsoft.com/office/drawing/2014/main" id="{85FB4990-E8EC-D842-B19A-7920B29D64BB}"/>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253130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4">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52BFAB60-F755-B644-8E79-0F11B89630BF}"/>
              </a:ext>
            </a:extLst>
          </p:cNvPr>
          <p:cNvGrpSpPr/>
          <p:nvPr userDrawn="1"/>
        </p:nvGrpSpPr>
        <p:grpSpPr>
          <a:xfrm>
            <a:off x="7797097" y="3178548"/>
            <a:ext cx="2939029" cy="942875"/>
            <a:chOff x="-1703646" y="4360456"/>
            <a:chExt cx="2939029" cy="942875"/>
          </a:xfrm>
        </p:grpSpPr>
        <p:sp>
          <p:nvSpPr>
            <p:cNvPr id="37" name="Rectangle 36">
              <a:extLst>
                <a:ext uri="{FF2B5EF4-FFF2-40B4-BE49-F238E27FC236}">
                  <a16:creationId xmlns:a16="http://schemas.microsoft.com/office/drawing/2014/main" id="{F1328CA5-C906-7F4C-804E-39DC2A7D2254}"/>
                </a:ext>
              </a:extLst>
            </p:cNvPr>
            <p:cNvSpPr/>
            <p:nvPr userDrawn="1"/>
          </p:nvSpPr>
          <p:spPr>
            <a:xfrm>
              <a:off x="-1703646" y="4940375"/>
              <a:ext cx="2477170" cy="1382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8" name="Freeform 37">
              <a:extLst>
                <a:ext uri="{FF2B5EF4-FFF2-40B4-BE49-F238E27FC236}">
                  <a16:creationId xmlns:a16="http://schemas.microsoft.com/office/drawing/2014/main" id="{4DF74CE0-7F19-F04E-97F3-5BBFFE5A68F9}"/>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rgbClr val="CEDC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38">
              <a:extLst>
                <a:ext uri="{FF2B5EF4-FFF2-40B4-BE49-F238E27FC236}">
                  <a16:creationId xmlns:a16="http://schemas.microsoft.com/office/drawing/2014/main" id="{455A0314-75E0-004B-8C2A-106478557FF5}"/>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rgbClr val="CEDC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2" name="Group 31">
            <a:extLst>
              <a:ext uri="{FF2B5EF4-FFF2-40B4-BE49-F238E27FC236}">
                <a16:creationId xmlns:a16="http://schemas.microsoft.com/office/drawing/2014/main" id="{47DE873D-EE60-1642-AB59-6C7F08F52609}"/>
              </a:ext>
            </a:extLst>
          </p:cNvPr>
          <p:cNvGrpSpPr/>
          <p:nvPr userDrawn="1"/>
        </p:nvGrpSpPr>
        <p:grpSpPr>
          <a:xfrm>
            <a:off x="4965731" y="3178548"/>
            <a:ext cx="2831366" cy="942875"/>
            <a:chOff x="-1595983" y="4360456"/>
            <a:chExt cx="2831366" cy="942875"/>
          </a:xfrm>
        </p:grpSpPr>
        <p:sp>
          <p:nvSpPr>
            <p:cNvPr id="33" name="Rectangle 32">
              <a:extLst>
                <a:ext uri="{FF2B5EF4-FFF2-40B4-BE49-F238E27FC236}">
                  <a16:creationId xmlns:a16="http://schemas.microsoft.com/office/drawing/2014/main" id="{0D61BEB4-B17F-9147-B24F-33F81611689E}"/>
                </a:ext>
              </a:extLst>
            </p:cNvPr>
            <p:cNvSpPr/>
            <p:nvPr userDrawn="1"/>
          </p:nvSpPr>
          <p:spPr>
            <a:xfrm>
              <a:off x="-1595983" y="4940375"/>
              <a:ext cx="2369507" cy="129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4" name="Freeform 33">
              <a:extLst>
                <a:ext uri="{FF2B5EF4-FFF2-40B4-BE49-F238E27FC236}">
                  <a16:creationId xmlns:a16="http://schemas.microsoft.com/office/drawing/2014/main" id="{4141D94B-FAA4-6541-9BB8-B5066B194768}"/>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62E638E5-490C-DC40-A0E5-627CF81ED29F}"/>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63B4D48A-FE8A-A948-A8DA-82C02ADD3AB7}"/>
              </a:ext>
            </a:extLst>
          </p:cNvPr>
          <p:cNvGrpSpPr/>
          <p:nvPr userDrawn="1"/>
        </p:nvGrpSpPr>
        <p:grpSpPr>
          <a:xfrm>
            <a:off x="1917733" y="3178548"/>
            <a:ext cx="3047998" cy="942875"/>
            <a:chOff x="-1812615" y="4360456"/>
            <a:chExt cx="3047998" cy="942875"/>
          </a:xfrm>
        </p:grpSpPr>
        <p:sp>
          <p:nvSpPr>
            <p:cNvPr id="29" name="Rectangle 28">
              <a:extLst>
                <a:ext uri="{FF2B5EF4-FFF2-40B4-BE49-F238E27FC236}">
                  <a16:creationId xmlns:a16="http://schemas.microsoft.com/office/drawing/2014/main" id="{7EB48237-F53D-BE46-B70F-7D1785671B5B}"/>
                </a:ext>
              </a:extLst>
            </p:cNvPr>
            <p:cNvSpPr/>
            <p:nvPr userDrawn="1"/>
          </p:nvSpPr>
          <p:spPr>
            <a:xfrm>
              <a:off x="-1812615" y="4940375"/>
              <a:ext cx="2586139" cy="129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1" name="Freeform 30">
              <a:extLst>
                <a:ext uri="{FF2B5EF4-FFF2-40B4-BE49-F238E27FC236}">
                  <a16:creationId xmlns:a16="http://schemas.microsoft.com/office/drawing/2014/main" id="{0815CFF5-74D7-8E44-8FF0-14171B91B706}"/>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B76EA4D-C73F-4142-B4C9-DECF075CAA48}"/>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3" name="Title Placeholder 1">
            <a:extLst>
              <a:ext uri="{FF2B5EF4-FFF2-40B4-BE49-F238E27FC236}">
                <a16:creationId xmlns:a16="http://schemas.microsoft.com/office/drawing/2014/main" id="{B18D1B0A-D3C1-3046-8A3A-759702E7263D}"/>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4-point timeline or milestones</a:t>
            </a:r>
          </a:p>
        </p:txBody>
      </p:sp>
      <p:sp>
        <p:nvSpPr>
          <p:cNvPr id="41" name="Content Placeholder 9">
            <a:extLst>
              <a:ext uri="{FF2B5EF4-FFF2-40B4-BE49-F238E27FC236}">
                <a16:creationId xmlns:a16="http://schemas.microsoft.com/office/drawing/2014/main" id="{418CA049-CC4B-E249-A1CE-4F66BDC4F5BC}"/>
              </a:ext>
            </a:extLst>
          </p:cNvPr>
          <p:cNvSpPr>
            <a:spLocks noGrp="1"/>
          </p:cNvSpPr>
          <p:nvPr>
            <p:ph sz="quarter" idx="42"/>
          </p:nvPr>
        </p:nvSpPr>
        <p:spPr>
          <a:xfrm>
            <a:off x="628381" y="2633472"/>
            <a:ext cx="2185193" cy="579919"/>
          </a:xfrm>
          <a:prstGeom prst="rect">
            <a:avLst/>
          </a:prstGeom>
        </p:spPr>
        <p:txBody>
          <a:bodyPr anchor="b" anchorCtr="0">
            <a:noAutofit/>
          </a:bodyPr>
          <a:lstStyle>
            <a:lvl1pPr algn="ctr">
              <a:defRPr sz="1600">
                <a:solidFill>
                  <a:schemeClr val="accent1"/>
                </a:solidFill>
              </a:defRPr>
            </a:lvl1pPr>
          </a:lstStyle>
          <a:p>
            <a:pPr lvl="0"/>
            <a:endParaRPr lang="en-US"/>
          </a:p>
          <a:p>
            <a:pPr lvl="0"/>
            <a:endParaRPr lang="en-US"/>
          </a:p>
          <a:p>
            <a:pPr lvl="0"/>
            <a:endParaRPr lang="en-US"/>
          </a:p>
          <a:p>
            <a:pPr lvl="0"/>
            <a:r>
              <a:rPr lang="en-US"/>
              <a:t>Headline text</a:t>
            </a:r>
          </a:p>
        </p:txBody>
      </p:sp>
      <p:grpSp>
        <p:nvGrpSpPr>
          <p:cNvPr id="24" name="Group 23">
            <a:extLst>
              <a:ext uri="{FF2B5EF4-FFF2-40B4-BE49-F238E27FC236}">
                <a16:creationId xmlns:a16="http://schemas.microsoft.com/office/drawing/2014/main" id="{CAECB8CB-6373-4D40-953D-C91D12C2C3A7}"/>
              </a:ext>
            </a:extLst>
          </p:cNvPr>
          <p:cNvGrpSpPr/>
          <p:nvPr userDrawn="1"/>
        </p:nvGrpSpPr>
        <p:grpSpPr>
          <a:xfrm>
            <a:off x="0" y="3205328"/>
            <a:ext cx="2034471" cy="942875"/>
            <a:chOff x="-799088" y="4360456"/>
            <a:chExt cx="2034471" cy="942875"/>
          </a:xfrm>
        </p:grpSpPr>
        <p:sp>
          <p:nvSpPr>
            <p:cNvPr id="25" name="Rectangle 24">
              <a:extLst>
                <a:ext uri="{FF2B5EF4-FFF2-40B4-BE49-F238E27FC236}">
                  <a16:creationId xmlns:a16="http://schemas.microsoft.com/office/drawing/2014/main" id="{4021B4B0-B0C7-464A-8344-328B7A7559DA}"/>
                </a:ext>
              </a:extLst>
            </p:cNvPr>
            <p:cNvSpPr/>
            <p:nvPr userDrawn="1"/>
          </p:nvSpPr>
          <p:spPr>
            <a:xfrm>
              <a:off x="-799088" y="4940375"/>
              <a:ext cx="1572612" cy="129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6" name="Freeform 25">
              <a:extLst>
                <a:ext uri="{FF2B5EF4-FFF2-40B4-BE49-F238E27FC236}">
                  <a16:creationId xmlns:a16="http://schemas.microsoft.com/office/drawing/2014/main" id="{048CF35D-5FAD-C947-A247-8643231B5596}"/>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97501580-5D71-8844-9CB8-7B2728DA0766}"/>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4" name="Content Placeholder 9">
            <a:extLst>
              <a:ext uri="{FF2B5EF4-FFF2-40B4-BE49-F238E27FC236}">
                <a16:creationId xmlns:a16="http://schemas.microsoft.com/office/drawing/2014/main" id="{0E336753-0F02-7C46-9B19-5B2B15349E4B}"/>
              </a:ext>
            </a:extLst>
          </p:cNvPr>
          <p:cNvSpPr>
            <a:spLocks noGrp="1"/>
          </p:cNvSpPr>
          <p:nvPr>
            <p:ph sz="quarter" idx="49"/>
          </p:nvPr>
        </p:nvSpPr>
        <p:spPr>
          <a:xfrm>
            <a:off x="9359130" y="2633472"/>
            <a:ext cx="2185193" cy="579919"/>
          </a:xfrm>
          <a:prstGeom prst="rect">
            <a:avLst/>
          </a:prstGeom>
        </p:spPr>
        <p:txBody>
          <a:bodyPr anchor="b" anchorCtr="0">
            <a:noAutofit/>
          </a:bodyPr>
          <a:lstStyle>
            <a:lvl1pPr algn="ctr">
              <a:defRPr sz="1600">
                <a:solidFill>
                  <a:schemeClr val="tx1"/>
                </a:solidFill>
              </a:defRPr>
            </a:lvl1pPr>
          </a:lstStyle>
          <a:p>
            <a:pPr lvl="0"/>
            <a:endParaRPr lang="en-US"/>
          </a:p>
          <a:p>
            <a:pPr lvl="0"/>
            <a:endParaRPr lang="en-US"/>
          </a:p>
          <a:p>
            <a:pPr lvl="0"/>
            <a:endParaRPr lang="en-US"/>
          </a:p>
          <a:p>
            <a:pPr lvl="0"/>
            <a:r>
              <a:rPr lang="en-US"/>
              <a:t>Headline text</a:t>
            </a:r>
          </a:p>
        </p:txBody>
      </p:sp>
      <p:sp>
        <p:nvSpPr>
          <p:cNvPr id="45" name="Content Placeholder 9">
            <a:extLst>
              <a:ext uri="{FF2B5EF4-FFF2-40B4-BE49-F238E27FC236}">
                <a16:creationId xmlns:a16="http://schemas.microsoft.com/office/drawing/2014/main" id="{C73B31CC-F1B8-9E40-8E9C-02E4F80BF8F0}"/>
              </a:ext>
            </a:extLst>
          </p:cNvPr>
          <p:cNvSpPr>
            <a:spLocks noGrp="1"/>
          </p:cNvSpPr>
          <p:nvPr>
            <p:ph sz="quarter" idx="50"/>
          </p:nvPr>
        </p:nvSpPr>
        <p:spPr>
          <a:xfrm>
            <a:off x="3538631" y="2632326"/>
            <a:ext cx="2185193" cy="579919"/>
          </a:xfrm>
          <a:prstGeom prst="rect">
            <a:avLst/>
          </a:prstGeom>
        </p:spPr>
        <p:txBody>
          <a:bodyPr anchor="b" anchorCtr="0">
            <a:noAutofit/>
          </a:bodyPr>
          <a:lstStyle>
            <a:lvl1pPr algn="ctr">
              <a:defRPr sz="1600">
                <a:solidFill>
                  <a:schemeClr val="accent2"/>
                </a:solidFill>
              </a:defRPr>
            </a:lvl1pPr>
          </a:lstStyle>
          <a:p>
            <a:pPr lvl="0"/>
            <a:endParaRPr lang="en-US"/>
          </a:p>
          <a:p>
            <a:pPr lvl="0"/>
            <a:endParaRPr lang="en-US"/>
          </a:p>
          <a:p>
            <a:pPr lvl="0"/>
            <a:endParaRPr lang="en-US"/>
          </a:p>
          <a:p>
            <a:pPr lvl="0"/>
            <a:r>
              <a:rPr lang="en-US"/>
              <a:t>Headline text</a:t>
            </a:r>
          </a:p>
        </p:txBody>
      </p:sp>
      <p:sp>
        <p:nvSpPr>
          <p:cNvPr id="46" name="Content Placeholder 9">
            <a:extLst>
              <a:ext uri="{FF2B5EF4-FFF2-40B4-BE49-F238E27FC236}">
                <a16:creationId xmlns:a16="http://schemas.microsoft.com/office/drawing/2014/main" id="{8A0665D9-6913-7C45-8F03-21CF0C9A01FB}"/>
              </a:ext>
            </a:extLst>
          </p:cNvPr>
          <p:cNvSpPr>
            <a:spLocks noGrp="1"/>
          </p:cNvSpPr>
          <p:nvPr>
            <p:ph sz="quarter" idx="51"/>
          </p:nvPr>
        </p:nvSpPr>
        <p:spPr>
          <a:xfrm>
            <a:off x="6448881" y="2633472"/>
            <a:ext cx="2185193" cy="579919"/>
          </a:xfrm>
          <a:prstGeom prst="rect">
            <a:avLst/>
          </a:prstGeom>
        </p:spPr>
        <p:txBody>
          <a:bodyPr anchor="b" anchorCtr="0">
            <a:noAutofit/>
          </a:bodyPr>
          <a:lstStyle>
            <a:lvl1pPr algn="ctr">
              <a:defRPr sz="1600">
                <a:solidFill>
                  <a:schemeClr val="accent6"/>
                </a:solidFill>
              </a:defRPr>
            </a:lvl1pPr>
          </a:lstStyle>
          <a:p>
            <a:pPr lvl="0"/>
            <a:endParaRPr lang="en-US"/>
          </a:p>
          <a:p>
            <a:pPr lvl="0"/>
            <a:endParaRPr lang="en-US"/>
          </a:p>
          <a:p>
            <a:pPr lvl="0"/>
            <a:endParaRPr lang="en-US"/>
          </a:p>
          <a:p>
            <a:pPr lvl="0"/>
            <a:r>
              <a:rPr lang="en-US"/>
              <a:t>Headline text</a:t>
            </a:r>
          </a:p>
        </p:txBody>
      </p:sp>
      <p:sp>
        <p:nvSpPr>
          <p:cNvPr id="48" name="Rectangle 47">
            <a:extLst>
              <a:ext uri="{FF2B5EF4-FFF2-40B4-BE49-F238E27FC236}">
                <a16:creationId xmlns:a16="http://schemas.microsoft.com/office/drawing/2014/main" id="{A59FA2E7-4337-1842-BFD7-B0094C66CFC8}"/>
              </a:ext>
            </a:extLst>
          </p:cNvPr>
          <p:cNvSpPr/>
          <p:nvPr userDrawn="1"/>
        </p:nvSpPr>
        <p:spPr>
          <a:xfrm>
            <a:off x="10736126" y="3758179"/>
            <a:ext cx="1455874" cy="130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Content Placeholder 7">
            <a:extLst>
              <a:ext uri="{FF2B5EF4-FFF2-40B4-BE49-F238E27FC236}">
                <a16:creationId xmlns:a16="http://schemas.microsoft.com/office/drawing/2014/main" id="{AD8EE93F-9C48-334C-85FD-324F7C99A39D}"/>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49" name="Content Placeholder 2">
            <a:extLst>
              <a:ext uri="{FF2B5EF4-FFF2-40B4-BE49-F238E27FC236}">
                <a16:creationId xmlns:a16="http://schemas.microsoft.com/office/drawing/2014/main" id="{BCFB5CCD-2F55-4541-9DDD-407392DF92FE}"/>
              </a:ext>
            </a:extLst>
          </p:cNvPr>
          <p:cNvSpPr>
            <a:spLocks noGrp="1" noChangeAspect="1"/>
          </p:cNvSpPr>
          <p:nvPr>
            <p:ph idx="52" hasCustomPrompt="1"/>
          </p:nvPr>
        </p:nvSpPr>
        <p:spPr>
          <a:xfrm>
            <a:off x="628380" y="4230754"/>
            <a:ext cx="2185193" cy="1815981"/>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000"/>
            </a:lvl5pPr>
          </a:lstStyle>
          <a:p>
            <a:pPr lvl="0"/>
            <a:r>
              <a:rPr lang="en-US"/>
              <a:t>First level text</a:t>
            </a:r>
          </a:p>
          <a:p>
            <a:pPr lvl="2"/>
            <a:r>
              <a:rPr lang="en-US"/>
              <a:t>Second level bullet text</a:t>
            </a:r>
          </a:p>
          <a:p>
            <a:pPr lvl="2"/>
            <a:endParaRPr lang="en-US"/>
          </a:p>
        </p:txBody>
      </p:sp>
      <p:sp>
        <p:nvSpPr>
          <p:cNvPr id="50" name="Content Placeholder 2">
            <a:extLst>
              <a:ext uri="{FF2B5EF4-FFF2-40B4-BE49-F238E27FC236}">
                <a16:creationId xmlns:a16="http://schemas.microsoft.com/office/drawing/2014/main" id="{A01D2EB7-A9EC-9449-B998-24B6F73CF6FC}"/>
              </a:ext>
            </a:extLst>
          </p:cNvPr>
          <p:cNvSpPr>
            <a:spLocks noGrp="1" noChangeAspect="1"/>
          </p:cNvSpPr>
          <p:nvPr>
            <p:ph idx="53" hasCustomPrompt="1"/>
          </p:nvPr>
        </p:nvSpPr>
        <p:spPr>
          <a:xfrm>
            <a:off x="3538630" y="4230754"/>
            <a:ext cx="2185193" cy="1815981"/>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51" name="Content Placeholder 2">
            <a:extLst>
              <a:ext uri="{FF2B5EF4-FFF2-40B4-BE49-F238E27FC236}">
                <a16:creationId xmlns:a16="http://schemas.microsoft.com/office/drawing/2014/main" id="{307E2F5E-7695-D34F-9440-E2DD2CAB75CA}"/>
              </a:ext>
            </a:extLst>
          </p:cNvPr>
          <p:cNvSpPr>
            <a:spLocks noGrp="1" noChangeAspect="1"/>
          </p:cNvSpPr>
          <p:nvPr>
            <p:ph idx="54" hasCustomPrompt="1"/>
          </p:nvPr>
        </p:nvSpPr>
        <p:spPr>
          <a:xfrm>
            <a:off x="6448880" y="4230754"/>
            <a:ext cx="2185193" cy="1815981"/>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52" name="Content Placeholder 2">
            <a:extLst>
              <a:ext uri="{FF2B5EF4-FFF2-40B4-BE49-F238E27FC236}">
                <a16:creationId xmlns:a16="http://schemas.microsoft.com/office/drawing/2014/main" id="{28F198FF-78E3-6C40-8390-0FA14818652F}"/>
              </a:ext>
            </a:extLst>
          </p:cNvPr>
          <p:cNvSpPr>
            <a:spLocks noGrp="1" noChangeAspect="1"/>
          </p:cNvSpPr>
          <p:nvPr>
            <p:ph idx="55" hasCustomPrompt="1"/>
          </p:nvPr>
        </p:nvSpPr>
        <p:spPr>
          <a:xfrm>
            <a:off x="9359130" y="4230754"/>
            <a:ext cx="2185193" cy="1815981"/>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42" name="Content Placeholder 2">
            <a:extLst>
              <a:ext uri="{FF2B5EF4-FFF2-40B4-BE49-F238E27FC236}">
                <a16:creationId xmlns:a16="http://schemas.microsoft.com/office/drawing/2014/main" id="{37070ACD-EC7B-8241-AFF7-CC2B76D55F1F}"/>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1919243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content slide">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D8152DA8-2F3E-C24B-9C09-26F2045053C1}"/>
              </a:ext>
            </a:extLst>
          </p:cNvPr>
          <p:cNvSpPr>
            <a:spLocks noGrp="1"/>
          </p:cNvSpPr>
          <p:nvPr>
            <p:ph type="title" hasCustomPrompt="1"/>
          </p:nvPr>
        </p:nvSpPr>
        <p:spPr>
          <a:xfrm>
            <a:off x="624666" y="1155702"/>
            <a:ext cx="10919634"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5" name="Content Placeholder 2">
            <a:extLst>
              <a:ext uri="{FF2B5EF4-FFF2-40B4-BE49-F238E27FC236}">
                <a16:creationId xmlns:a16="http://schemas.microsoft.com/office/drawing/2014/main" id="{961A2DDE-823D-9F47-B35A-7682376F8D1D}"/>
              </a:ext>
            </a:extLst>
          </p:cNvPr>
          <p:cNvSpPr>
            <a:spLocks noGrp="1"/>
          </p:cNvSpPr>
          <p:nvPr>
            <p:ph idx="1" hasCustomPrompt="1"/>
          </p:nvPr>
        </p:nvSpPr>
        <p:spPr>
          <a:xfrm>
            <a:off x="624664" y="2437641"/>
            <a:ext cx="10919634" cy="3617597"/>
          </a:xfrm>
          <a:prstGeom prst="rect">
            <a:avLst/>
          </a:prstGeom>
        </p:spPr>
        <p:txBody>
          <a:bodyPr lIns="0" tIns="0" rIns="0" bIns="0"/>
          <a:lstStyle>
            <a:lvl1pPr marL="0" indent="0">
              <a:buNone/>
              <a:defRPr/>
            </a:lvl1pPr>
            <a:lvl2pPr>
              <a:defRPr/>
            </a:lvl2pPr>
            <a:lvl3pPr marL="137160">
              <a:defRPr b="0"/>
            </a:lvl3pPr>
            <a:lvl4pPr marL="457200" indent="-265176">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Document style (smaller text size) placeholder for text, table, chart, </a:t>
            </a:r>
            <a:r>
              <a:rPr lang="en-US" err="1"/>
              <a:t>Smartart</a:t>
            </a:r>
            <a:r>
              <a:rPr lang="en-US"/>
              <a:t>, picture or video. </a:t>
            </a:r>
          </a:p>
          <a:p>
            <a:pPr lvl="1"/>
            <a:r>
              <a:rPr lang="en-US"/>
              <a:t>Document style second level text</a:t>
            </a:r>
          </a:p>
          <a:p>
            <a:pPr lvl="2"/>
            <a:r>
              <a:rPr lang="en-US"/>
              <a:t>Document style third level bullet text</a:t>
            </a:r>
          </a:p>
          <a:p>
            <a:pPr lvl="3"/>
            <a:r>
              <a:rPr lang="en-US"/>
              <a:t>Document style fourth level hyphen text</a:t>
            </a:r>
          </a:p>
          <a:p>
            <a:pPr lvl="4"/>
            <a:r>
              <a:rPr lang="en-US"/>
              <a:t>Document style fifth level bullet text</a:t>
            </a:r>
          </a:p>
        </p:txBody>
      </p:sp>
      <p:sp>
        <p:nvSpPr>
          <p:cNvPr id="6" name="Content Placeholder 2">
            <a:extLst>
              <a:ext uri="{FF2B5EF4-FFF2-40B4-BE49-F238E27FC236}">
                <a16:creationId xmlns:a16="http://schemas.microsoft.com/office/drawing/2014/main" id="{1F02A07F-E229-3246-8F70-CCD53859EB22}"/>
              </a:ext>
            </a:extLst>
          </p:cNvPr>
          <p:cNvSpPr>
            <a:spLocks noGrp="1"/>
          </p:cNvSpPr>
          <p:nvPr>
            <p:ph idx="21" hasCustomPrompt="1"/>
          </p:nvPr>
        </p:nvSpPr>
        <p:spPr>
          <a:xfrm>
            <a:off x="624663" y="6055238"/>
            <a:ext cx="10942673"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
        <p:nvSpPr>
          <p:cNvPr id="7" name="Content Placeholder 7">
            <a:extLst>
              <a:ext uri="{FF2B5EF4-FFF2-40B4-BE49-F238E27FC236}">
                <a16:creationId xmlns:a16="http://schemas.microsoft.com/office/drawing/2014/main" id="{7BFA337C-CF59-5805-6700-D8AB19B376E8}"/>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Tree>
    <p:extLst>
      <p:ext uri="{BB962C8B-B14F-4D97-AF65-F5344CB8AC3E}">
        <p14:creationId xmlns:p14="http://schemas.microsoft.com/office/powerpoint/2010/main" val="11614216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ries large numbers">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A122F12-4F4D-CF4B-85BB-EAD86C0CDCC3}"/>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bold number trio</a:t>
            </a:r>
          </a:p>
        </p:txBody>
      </p:sp>
      <p:sp>
        <p:nvSpPr>
          <p:cNvPr id="25" name="Content Placeholder 2">
            <a:extLst>
              <a:ext uri="{FF2B5EF4-FFF2-40B4-BE49-F238E27FC236}">
                <a16:creationId xmlns:a16="http://schemas.microsoft.com/office/drawing/2014/main" id="{8A353428-9077-6565-6A55-BB772FB4FA07}"/>
              </a:ext>
            </a:extLst>
          </p:cNvPr>
          <p:cNvSpPr>
            <a:spLocks noGrp="1"/>
          </p:cNvSpPr>
          <p:nvPr>
            <p:ph sz="quarter" idx="23"/>
          </p:nvPr>
        </p:nvSpPr>
        <p:spPr>
          <a:xfrm>
            <a:off x="4297680" y="3803830"/>
            <a:ext cx="3068320" cy="2251408"/>
          </a:xfrm>
          <a:prstGeom prst="rect">
            <a:avLst/>
          </a:prstGeom>
        </p:spPr>
        <p:txBody>
          <a:bodyPr/>
          <a:lstStyle>
            <a:lvl1pPr>
              <a:defRPr sz="2000"/>
            </a:lvl1pPr>
          </a:lstStyle>
          <a:p>
            <a:pPr lvl="0"/>
            <a:r>
              <a:rPr lang="en-US" dirty="0"/>
              <a:t>Click to edit Master text style</a:t>
            </a:r>
          </a:p>
        </p:txBody>
      </p:sp>
      <p:sp>
        <p:nvSpPr>
          <p:cNvPr id="26" name="Content Placeholder 2">
            <a:extLst>
              <a:ext uri="{FF2B5EF4-FFF2-40B4-BE49-F238E27FC236}">
                <a16:creationId xmlns:a16="http://schemas.microsoft.com/office/drawing/2014/main" id="{CB5BC4B3-9539-F09D-4EFA-37C2DDA92AFA}"/>
              </a:ext>
            </a:extLst>
          </p:cNvPr>
          <p:cNvSpPr>
            <a:spLocks noGrp="1"/>
          </p:cNvSpPr>
          <p:nvPr>
            <p:ph sz="quarter" idx="24"/>
          </p:nvPr>
        </p:nvSpPr>
        <p:spPr>
          <a:xfrm>
            <a:off x="7924800" y="3803830"/>
            <a:ext cx="3068320" cy="2251408"/>
          </a:xfrm>
          <a:prstGeom prst="rect">
            <a:avLst/>
          </a:prstGeom>
        </p:spPr>
        <p:txBody>
          <a:bodyPr/>
          <a:lstStyle>
            <a:lvl1pPr>
              <a:defRPr sz="2000"/>
            </a:lvl1pPr>
          </a:lstStyle>
          <a:p>
            <a:pPr lvl="0"/>
            <a:r>
              <a:rPr lang="en-US" dirty="0"/>
              <a:t>Click to edit Master text style</a:t>
            </a:r>
          </a:p>
        </p:txBody>
      </p:sp>
      <p:sp>
        <p:nvSpPr>
          <p:cNvPr id="27" name="Content Placeholder 17">
            <a:extLst>
              <a:ext uri="{FF2B5EF4-FFF2-40B4-BE49-F238E27FC236}">
                <a16:creationId xmlns:a16="http://schemas.microsoft.com/office/drawing/2014/main" id="{2736CACE-70BD-28A5-D964-0968D96571A0}"/>
              </a:ext>
            </a:extLst>
          </p:cNvPr>
          <p:cNvSpPr>
            <a:spLocks noGrp="1"/>
          </p:cNvSpPr>
          <p:nvPr>
            <p:ph sz="quarter" idx="26" hasCustomPrompt="1"/>
          </p:nvPr>
        </p:nvSpPr>
        <p:spPr>
          <a:xfrm>
            <a:off x="4297680" y="2318806"/>
            <a:ext cx="3172004" cy="1485023"/>
          </a:xfrm>
          <a:prstGeom prst="rect">
            <a:avLst/>
          </a:prstGeom>
        </p:spPr>
        <p:txBody>
          <a:bodyPr lIns="0" tIns="0" rIns="0" bIns="0"/>
          <a:lstStyle>
            <a:lvl1pPr>
              <a:defRPr sz="12000">
                <a:solidFill>
                  <a:schemeClr val="accent2"/>
                </a:solidFill>
              </a:defRPr>
            </a:lvl1pPr>
          </a:lstStyle>
          <a:p>
            <a:pPr lvl="0"/>
            <a:r>
              <a:rPr lang="en-US" dirty="0"/>
              <a:t>2</a:t>
            </a:r>
          </a:p>
        </p:txBody>
      </p:sp>
      <p:sp>
        <p:nvSpPr>
          <p:cNvPr id="28" name="Content Placeholder 17">
            <a:extLst>
              <a:ext uri="{FF2B5EF4-FFF2-40B4-BE49-F238E27FC236}">
                <a16:creationId xmlns:a16="http://schemas.microsoft.com/office/drawing/2014/main" id="{DD55220D-CF98-A4EA-7442-93DDA9CCC8C0}"/>
              </a:ext>
            </a:extLst>
          </p:cNvPr>
          <p:cNvSpPr>
            <a:spLocks noGrp="1"/>
          </p:cNvSpPr>
          <p:nvPr>
            <p:ph sz="quarter" idx="27" hasCustomPrompt="1"/>
          </p:nvPr>
        </p:nvSpPr>
        <p:spPr>
          <a:xfrm>
            <a:off x="7908648" y="2318806"/>
            <a:ext cx="3172004" cy="1485023"/>
          </a:xfrm>
          <a:prstGeom prst="rect">
            <a:avLst/>
          </a:prstGeom>
        </p:spPr>
        <p:txBody>
          <a:bodyPr lIns="0" tIns="0" rIns="0" bIns="0"/>
          <a:lstStyle>
            <a:lvl1pPr>
              <a:defRPr sz="12000">
                <a:solidFill>
                  <a:schemeClr val="accent6"/>
                </a:solidFill>
              </a:defRPr>
            </a:lvl1pPr>
          </a:lstStyle>
          <a:p>
            <a:pPr lvl="0"/>
            <a:r>
              <a:rPr lang="en-US" dirty="0"/>
              <a:t>3</a:t>
            </a:r>
          </a:p>
        </p:txBody>
      </p:sp>
      <p:sp>
        <p:nvSpPr>
          <p:cNvPr id="29" name="Content Placeholder 17">
            <a:extLst>
              <a:ext uri="{FF2B5EF4-FFF2-40B4-BE49-F238E27FC236}">
                <a16:creationId xmlns:a16="http://schemas.microsoft.com/office/drawing/2014/main" id="{AA31E7DD-5E18-FBE9-FD0C-AF458E6BAAC6}"/>
              </a:ext>
            </a:extLst>
          </p:cNvPr>
          <p:cNvSpPr>
            <a:spLocks noGrp="1"/>
          </p:cNvSpPr>
          <p:nvPr>
            <p:ph sz="quarter" idx="25" hasCustomPrompt="1"/>
          </p:nvPr>
        </p:nvSpPr>
        <p:spPr>
          <a:xfrm>
            <a:off x="505916" y="2318806"/>
            <a:ext cx="3172004" cy="1485023"/>
          </a:xfrm>
          <a:prstGeom prst="rect">
            <a:avLst/>
          </a:prstGeom>
        </p:spPr>
        <p:txBody>
          <a:bodyPr lIns="0" tIns="0" rIns="0" bIns="0"/>
          <a:lstStyle>
            <a:lvl1pPr>
              <a:defRPr sz="12000"/>
            </a:lvl1pPr>
          </a:lstStyle>
          <a:p>
            <a:pPr lvl="0"/>
            <a:r>
              <a:rPr lang="en-US" dirty="0"/>
              <a:t>1</a:t>
            </a:r>
          </a:p>
        </p:txBody>
      </p:sp>
      <p:sp>
        <p:nvSpPr>
          <p:cNvPr id="30" name="Content Placeholder 2">
            <a:extLst>
              <a:ext uri="{FF2B5EF4-FFF2-40B4-BE49-F238E27FC236}">
                <a16:creationId xmlns:a16="http://schemas.microsoft.com/office/drawing/2014/main" id="{C38F1B24-2B37-1575-38F8-585AE5BEB059}"/>
              </a:ext>
            </a:extLst>
          </p:cNvPr>
          <p:cNvSpPr>
            <a:spLocks noGrp="1"/>
          </p:cNvSpPr>
          <p:nvPr>
            <p:ph sz="quarter" idx="22"/>
          </p:nvPr>
        </p:nvSpPr>
        <p:spPr>
          <a:xfrm>
            <a:off x="609600" y="3803830"/>
            <a:ext cx="3068320" cy="2251408"/>
          </a:xfrm>
          <a:prstGeom prst="rect">
            <a:avLst/>
          </a:prstGeom>
        </p:spPr>
        <p:txBody>
          <a:bodyPr/>
          <a:lstStyle>
            <a:lvl1pPr>
              <a:defRPr sz="2000"/>
            </a:lvl1pPr>
          </a:lstStyle>
          <a:p>
            <a:pPr lvl="0"/>
            <a:r>
              <a:rPr lang="en-US" dirty="0"/>
              <a:t>Click to edit Master text style</a:t>
            </a:r>
          </a:p>
        </p:txBody>
      </p:sp>
      <p:sp>
        <p:nvSpPr>
          <p:cNvPr id="37" name="Content Placeholder 7">
            <a:extLst>
              <a:ext uri="{FF2B5EF4-FFF2-40B4-BE49-F238E27FC236}">
                <a16:creationId xmlns:a16="http://schemas.microsoft.com/office/drawing/2014/main" id="{AE7EC942-4182-3BC0-2E38-74F0858E2C1F}"/>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dirty="0"/>
              <a:t>OPTIONAL TITLE FOR document, section or group</a:t>
            </a:r>
          </a:p>
        </p:txBody>
      </p:sp>
      <p:sp>
        <p:nvSpPr>
          <p:cNvPr id="38" name="Content Placeholder 2">
            <a:extLst>
              <a:ext uri="{FF2B5EF4-FFF2-40B4-BE49-F238E27FC236}">
                <a16:creationId xmlns:a16="http://schemas.microsoft.com/office/drawing/2014/main" id="{74D843F7-DEEF-4F76-4A32-DF084A2596CD}"/>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080362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s - 3">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874EE7D0-488E-4E4A-9914-9D212A5B2F28}"/>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icon trio</a:t>
            </a:r>
          </a:p>
        </p:txBody>
      </p:sp>
      <p:sp>
        <p:nvSpPr>
          <p:cNvPr id="13" name="Content Placeholder 7">
            <a:extLst>
              <a:ext uri="{FF2B5EF4-FFF2-40B4-BE49-F238E27FC236}">
                <a16:creationId xmlns:a16="http://schemas.microsoft.com/office/drawing/2014/main" id="{37B82BA8-75D5-CE46-A082-F60F47BADD5A}"/>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4" name="Content Placeholder 3">
            <a:extLst>
              <a:ext uri="{FF2B5EF4-FFF2-40B4-BE49-F238E27FC236}">
                <a16:creationId xmlns:a16="http://schemas.microsoft.com/office/drawing/2014/main" id="{0100F397-F943-1341-8712-774F749F3E65}"/>
              </a:ext>
            </a:extLst>
          </p:cNvPr>
          <p:cNvSpPr>
            <a:spLocks noGrp="1"/>
          </p:cNvSpPr>
          <p:nvPr>
            <p:ph sz="half" idx="2" hasCustomPrompt="1"/>
          </p:nvPr>
        </p:nvSpPr>
        <p:spPr>
          <a:xfrm>
            <a:off x="624666" y="3803830"/>
            <a:ext cx="3352800" cy="1883061"/>
          </a:xfrm>
        </p:spPr>
        <p:txBody>
          <a:bodyPr lIns="0" tIns="0" rIns="0" bIns="0"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a:t>Placeholder for text, placeholder for text</a:t>
            </a:r>
          </a:p>
        </p:txBody>
      </p:sp>
      <p:sp>
        <p:nvSpPr>
          <p:cNvPr id="15" name="Content Placeholder 3">
            <a:extLst>
              <a:ext uri="{FF2B5EF4-FFF2-40B4-BE49-F238E27FC236}">
                <a16:creationId xmlns:a16="http://schemas.microsoft.com/office/drawing/2014/main" id="{EFEED5A3-9FF9-6049-BCC6-249E74227AE4}"/>
              </a:ext>
            </a:extLst>
          </p:cNvPr>
          <p:cNvSpPr>
            <a:spLocks noGrp="1"/>
          </p:cNvSpPr>
          <p:nvPr>
            <p:ph sz="half" idx="22" hasCustomPrompt="1"/>
          </p:nvPr>
        </p:nvSpPr>
        <p:spPr>
          <a:xfrm>
            <a:off x="4274733" y="3803830"/>
            <a:ext cx="3352800" cy="1883061"/>
          </a:xfrm>
        </p:spPr>
        <p:txBody>
          <a:bodyPr lIns="0" tIns="0" rIns="0" bIns="0"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a:t>Placeholder for text, placeholder for text</a:t>
            </a:r>
          </a:p>
        </p:txBody>
      </p:sp>
      <p:sp>
        <p:nvSpPr>
          <p:cNvPr id="16" name="Content Placeholder 3">
            <a:extLst>
              <a:ext uri="{FF2B5EF4-FFF2-40B4-BE49-F238E27FC236}">
                <a16:creationId xmlns:a16="http://schemas.microsoft.com/office/drawing/2014/main" id="{0823FABB-FC94-234D-A14E-6AB6226D9DD9}"/>
              </a:ext>
            </a:extLst>
          </p:cNvPr>
          <p:cNvSpPr>
            <a:spLocks noGrp="1"/>
          </p:cNvSpPr>
          <p:nvPr>
            <p:ph sz="half" idx="13" hasCustomPrompt="1"/>
          </p:nvPr>
        </p:nvSpPr>
        <p:spPr>
          <a:xfrm>
            <a:off x="7924800" y="3803830"/>
            <a:ext cx="3352799" cy="1883061"/>
          </a:xfrm>
        </p:spPr>
        <p:txBody>
          <a:bodyPr lIns="0" tIns="0" rIns="0" bIns="0"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a:t>Placeholder for text, placeholder for text</a:t>
            </a:r>
          </a:p>
        </p:txBody>
      </p:sp>
      <p:sp>
        <p:nvSpPr>
          <p:cNvPr id="3" name="Content Placeholder 2">
            <a:extLst>
              <a:ext uri="{FF2B5EF4-FFF2-40B4-BE49-F238E27FC236}">
                <a16:creationId xmlns:a16="http://schemas.microsoft.com/office/drawing/2014/main" id="{F7E17410-E2E6-BA4E-813F-76D5CA44FB2B}"/>
              </a:ext>
            </a:extLst>
          </p:cNvPr>
          <p:cNvSpPr>
            <a:spLocks noGrp="1"/>
          </p:cNvSpPr>
          <p:nvPr>
            <p:ph sz="quarter" idx="23" hasCustomPrompt="1"/>
          </p:nvPr>
        </p:nvSpPr>
        <p:spPr>
          <a:xfrm>
            <a:off x="624663" y="2479831"/>
            <a:ext cx="1141412" cy="1139825"/>
          </a:xfrm>
          <a:prstGeom prst="rect">
            <a:avLst/>
          </a:prstGeom>
        </p:spPr>
        <p:txBody>
          <a:bodyPr/>
          <a:lstStyle/>
          <a:p>
            <a:pPr lvl="0"/>
            <a:r>
              <a:rPr lang="en-US"/>
              <a:t>Icon</a:t>
            </a:r>
          </a:p>
        </p:txBody>
      </p:sp>
      <p:sp>
        <p:nvSpPr>
          <p:cNvPr id="17" name="Content Placeholder 2">
            <a:extLst>
              <a:ext uri="{FF2B5EF4-FFF2-40B4-BE49-F238E27FC236}">
                <a16:creationId xmlns:a16="http://schemas.microsoft.com/office/drawing/2014/main" id="{9D563F57-49AB-9343-A73C-204CBB4A2AEB}"/>
              </a:ext>
            </a:extLst>
          </p:cNvPr>
          <p:cNvSpPr>
            <a:spLocks noGrp="1"/>
          </p:cNvSpPr>
          <p:nvPr>
            <p:ph sz="quarter" idx="24" hasCustomPrompt="1"/>
          </p:nvPr>
        </p:nvSpPr>
        <p:spPr>
          <a:xfrm>
            <a:off x="4274733" y="2479831"/>
            <a:ext cx="1141412" cy="1139825"/>
          </a:xfrm>
          <a:prstGeom prst="rect">
            <a:avLst/>
          </a:prstGeom>
        </p:spPr>
        <p:txBody>
          <a:bodyPr/>
          <a:lstStyle/>
          <a:p>
            <a:pPr lvl="0"/>
            <a:r>
              <a:rPr lang="en-US"/>
              <a:t>Icon</a:t>
            </a:r>
          </a:p>
        </p:txBody>
      </p:sp>
      <p:sp>
        <p:nvSpPr>
          <p:cNvPr id="18" name="Content Placeholder 2">
            <a:extLst>
              <a:ext uri="{FF2B5EF4-FFF2-40B4-BE49-F238E27FC236}">
                <a16:creationId xmlns:a16="http://schemas.microsoft.com/office/drawing/2014/main" id="{3A9AABA8-D1C0-B343-AE17-917DB5A22252}"/>
              </a:ext>
            </a:extLst>
          </p:cNvPr>
          <p:cNvSpPr>
            <a:spLocks noGrp="1"/>
          </p:cNvSpPr>
          <p:nvPr>
            <p:ph sz="quarter" idx="25" hasCustomPrompt="1"/>
          </p:nvPr>
        </p:nvSpPr>
        <p:spPr>
          <a:xfrm>
            <a:off x="7924800" y="2479831"/>
            <a:ext cx="1141412" cy="1139825"/>
          </a:xfrm>
          <a:prstGeom prst="rect">
            <a:avLst/>
          </a:prstGeom>
        </p:spPr>
        <p:txBody>
          <a:bodyPr/>
          <a:lstStyle/>
          <a:p>
            <a:pPr lvl="0"/>
            <a:r>
              <a:rPr lang="en-US"/>
              <a:t>Icon</a:t>
            </a:r>
          </a:p>
        </p:txBody>
      </p:sp>
      <p:sp>
        <p:nvSpPr>
          <p:cNvPr id="19" name="Content Placeholder 2">
            <a:extLst>
              <a:ext uri="{FF2B5EF4-FFF2-40B4-BE49-F238E27FC236}">
                <a16:creationId xmlns:a16="http://schemas.microsoft.com/office/drawing/2014/main" id="{7D2268A9-FB5A-3F4C-BD37-70AF36A0FAE0}"/>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5914037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slide with left sidebar">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293CB75F-ECD4-ED41-9233-A5E8DE86A9A0}"/>
              </a:ext>
            </a:extLst>
          </p:cNvPr>
          <p:cNvSpPr>
            <a:spLocks noGrp="1"/>
          </p:cNvSpPr>
          <p:nvPr>
            <p:ph type="title" hasCustomPrompt="1"/>
          </p:nvPr>
        </p:nvSpPr>
        <p:spPr>
          <a:xfrm>
            <a:off x="624666" y="1155702"/>
            <a:ext cx="10919634"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10" name="Content Placeholder 7">
            <a:extLst>
              <a:ext uri="{FF2B5EF4-FFF2-40B4-BE49-F238E27FC236}">
                <a16:creationId xmlns:a16="http://schemas.microsoft.com/office/drawing/2014/main" id="{CBCFCAD7-0387-FD42-8603-60F2491A48F5}"/>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9" name="Content Placeholder 2">
            <a:extLst>
              <a:ext uri="{FF2B5EF4-FFF2-40B4-BE49-F238E27FC236}">
                <a16:creationId xmlns:a16="http://schemas.microsoft.com/office/drawing/2014/main" id="{CFEAF7FE-5FCF-6244-99F4-AFD279BC5FB8}"/>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1508113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lumn content slid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06FFFEBF-7A69-1C4F-9ADF-9371C6F2C687}"/>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11" name="Content Placeholder 7">
            <a:extLst>
              <a:ext uri="{FF2B5EF4-FFF2-40B4-BE49-F238E27FC236}">
                <a16:creationId xmlns:a16="http://schemas.microsoft.com/office/drawing/2014/main" id="{5526504D-0859-F84A-9FEF-BAEA979C3B98}"/>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2" name="Content Placeholder 2">
            <a:extLst>
              <a:ext uri="{FF2B5EF4-FFF2-40B4-BE49-F238E27FC236}">
                <a16:creationId xmlns:a16="http://schemas.microsoft.com/office/drawing/2014/main" id="{56E4B513-B98B-3A4D-9948-1D5BE7FAA7C3}"/>
              </a:ext>
            </a:extLst>
          </p:cNvPr>
          <p:cNvSpPr>
            <a:spLocks noGrp="1"/>
          </p:cNvSpPr>
          <p:nvPr>
            <p:ph idx="1" hasCustomPrompt="1"/>
          </p:nvPr>
        </p:nvSpPr>
        <p:spPr>
          <a:xfrm>
            <a:off x="624666" y="2437641"/>
            <a:ext cx="5249658" cy="3617597"/>
          </a:xfrm>
          <a:prstGeom prst="rect">
            <a:avLst/>
          </a:prstGeom>
        </p:spPr>
        <p:txBody>
          <a:bodyPr lIns="0" tIns="0" rIns="0" bIns="0"/>
          <a:lstStyle>
            <a:lvl1pPr marL="0" indent="0">
              <a:buNone/>
              <a:defRPr/>
            </a:lvl1pPr>
            <a:lvl2pPr>
              <a:defRPr/>
            </a:lvl2pPr>
            <a:lvl3pPr marL="137160">
              <a:defRPr b="0"/>
            </a:lvl3pPr>
            <a:lvl4pPr marL="457200" indent="-265176">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Document style (smaller text size) placeholder for text, table, chart, </a:t>
            </a:r>
            <a:r>
              <a:rPr lang="en-US" err="1"/>
              <a:t>Smartart</a:t>
            </a:r>
            <a:r>
              <a:rPr lang="en-US"/>
              <a:t>, picture or video. </a:t>
            </a:r>
          </a:p>
          <a:p>
            <a:pPr lvl="1"/>
            <a:r>
              <a:rPr lang="en-US"/>
              <a:t>Document style second level text</a:t>
            </a:r>
          </a:p>
          <a:p>
            <a:pPr lvl="2"/>
            <a:r>
              <a:rPr lang="en-US"/>
              <a:t>Document style third level bullet text</a:t>
            </a:r>
          </a:p>
          <a:p>
            <a:pPr lvl="3"/>
            <a:r>
              <a:rPr lang="en-US"/>
              <a:t>Document style fourth level hyphen text</a:t>
            </a:r>
          </a:p>
          <a:p>
            <a:pPr marL="731520" marR="0" lvl="4"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lang="en-US"/>
              <a:t>Document style fifth level bullet text</a:t>
            </a:r>
          </a:p>
        </p:txBody>
      </p:sp>
      <p:sp>
        <p:nvSpPr>
          <p:cNvPr id="14" name="Content Placeholder 2">
            <a:extLst>
              <a:ext uri="{FF2B5EF4-FFF2-40B4-BE49-F238E27FC236}">
                <a16:creationId xmlns:a16="http://schemas.microsoft.com/office/drawing/2014/main" id="{186B15AE-CF6D-1643-B316-5DE425D19924}"/>
              </a:ext>
            </a:extLst>
          </p:cNvPr>
          <p:cNvSpPr>
            <a:spLocks noGrp="1"/>
          </p:cNvSpPr>
          <p:nvPr>
            <p:ph idx="19" hasCustomPrompt="1"/>
          </p:nvPr>
        </p:nvSpPr>
        <p:spPr>
          <a:xfrm>
            <a:off x="6283800" y="2437641"/>
            <a:ext cx="5249658" cy="3617597"/>
          </a:xfrm>
          <a:prstGeom prst="rect">
            <a:avLst/>
          </a:prstGeom>
        </p:spPr>
        <p:txBody>
          <a:bodyPr lIns="0" tIns="0" rIns="0" bIns="0"/>
          <a:lstStyle>
            <a:lvl1pPr marL="0" indent="0">
              <a:buNone/>
              <a:defRPr/>
            </a:lvl1pPr>
            <a:lvl2pPr>
              <a:defRPr/>
            </a:lvl2pPr>
            <a:lvl3pPr marL="137160">
              <a:defRPr b="0"/>
            </a:lvl3pPr>
            <a:lvl4pPr marL="457200" indent="-265176">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Document style (smaller text size) placeholder for text, table, chart, </a:t>
            </a:r>
            <a:r>
              <a:rPr lang="en-US" err="1"/>
              <a:t>Smartart</a:t>
            </a:r>
            <a:r>
              <a:rPr lang="en-US"/>
              <a:t>, picture or video.</a:t>
            </a:r>
          </a:p>
          <a:p>
            <a:pPr lvl="1"/>
            <a:r>
              <a:rPr lang="en-US"/>
              <a:t>Document style second level text</a:t>
            </a:r>
          </a:p>
          <a:p>
            <a:pPr lvl="2"/>
            <a:r>
              <a:rPr lang="en-US"/>
              <a:t>Document style third level bullet text</a:t>
            </a:r>
          </a:p>
          <a:p>
            <a:pPr lvl="3"/>
            <a:r>
              <a:rPr lang="en-US"/>
              <a:t>Document style fourth level hyphen text</a:t>
            </a:r>
          </a:p>
          <a:p>
            <a:pPr marL="731520" marR="0" lvl="4"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lang="en-US"/>
              <a:t>Document style fifth level bullet text</a:t>
            </a:r>
          </a:p>
        </p:txBody>
      </p:sp>
      <p:sp>
        <p:nvSpPr>
          <p:cNvPr id="8" name="Content Placeholder 2">
            <a:extLst>
              <a:ext uri="{FF2B5EF4-FFF2-40B4-BE49-F238E27FC236}">
                <a16:creationId xmlns:a16="http://schemas.microsoft.com/office/drawing/2014/main" id="{AA1C5423-16A0-704B-9D9D-EFD62E902C7E}"/>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35673799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Next steps circles">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76F3EDB-C3B5-EE4B-A5EA-1D7553D8A423}"/>
              </a:ext>
            </a:extLst>
          </p:cNvPr>
          <p:cNvGrpSpPr/>
          <p:nvPr userDrawn="1"/>
        </p:nvGrpSpPr>
        <p:grpSpPr>
          <a:xfrm>
            <a:off x="7032566" y="5168900"/>
            <a:ext cx="5002260" cy="1586968"/>
            <a:chOff x="5519697" y="4688942"/>
            <a:chExt cx="6515129" cy="2066926"/>
          </a:xfrm>
        </p:grpSpPr>
        <p:sp>
          <p:nvSpPr>
            <p:cNvPr id="20" name="Freeform 19">
              <a:extLst>
                <a:ext uri="{FF2B5EF4-FFF2-40B4-BE49-F238E27FC236}">
                  <a16:creationId xmlns:a16="http://schemas.microsoft.com/office/drawing/2014/main" id="{2BE541E3-9129-CF48-B6B6-DA4300B61D72}"/>
                </a:ext>
              </a:extLst>
            </p:cNvPr>
            <p:cNvSpPr/>
            <p:nvPr userDrawn="1"/>
          </p:nvSpPr>
          <p:spPr>
            <a:xfrm>
              <a:off x="9967899" y="4688942"/>
              <a:ext cx="2066927" cy="2066926"/>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F97AFA76-DE2E-0149-BBC5-DEE418B37787}"/>
                </a:ext>
              </a:extLst>
            </p:cNvPr>
            <p:cNvSpPr/>
            <p:nvPr userDrawn="1"/>
          </p:nvSpPr>
          <p:spPr>
            <a:xfrm>
              <a:off x="7743798" y="4688942"/>
              <a:ext cx="2066927" cy="2066926"/>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BB5372-FD85-E44D-87CC-8EB72B88118C}"/>
                </a:ext>
              </a:extLst>
            </p:cNvPr>
            <p:cNvSpPr/>
            <p:nvPr userDrawn="1"/>
          </p:nvSpPr>
          <p:spPr>
            <a:xfrm>
              <a:off x="5519697" y="4688942"/>
              <a:ext cx="2066927" cy="2066926"/>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rgbClr val="CEDC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itle Placeholder 1">
            <a:extLst>
              <a:ext uri="{FF2B5EF4-FFF2-40B4-BE49-F238E27FC236}">
                <a16:creationId xmlns:a16="http://schemas.microsoft.com/office/drawing/2014/main" id="{D8152DA8-2F3E-C24B-9C09-26F2045053C1}"/>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Next steps text</a:t>
            </a:r>
          </a:p>
        </p:txBody>
      </p:sp>
      <p:sp>
        <p:nvSpPr>
          <p:cNvPr id="12" name="Content Placeholder 2">
            <a:extLst>
              <a:ext uri="{FF2B5EF4-FFF2-40B4-BE49-F238E27FC236}">
                <a16:creationId xmlns:a16="http://schemas.microsoft.com/office/drawing/2014/main" id="{56F83C36-53F0-3446-A651-C5072CBBAA37}"/>
              </a:ext>
            </a:extLst>
          </p:cNvPr>
          <p:cNvSpPr>
            <a:spLocks noGrp="1"/>
          </p:cNvSpPr>
          <p:nvPr>
            <p:ph idx="21" hasCustomPrompt="1"/>
          </p:nvPr>
        </p:nvSpPr>
        <p:spPr>
          <a:xfrm>
            <a:off x="624663" y="6055238"/>
            <a:ext cx="6185570"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dirty="0"/>
              <a:t>Optional formatting for footnote or disclosure text, if needed</a:t>
            </a:r>
          </a:p>
        </p:txBody>
      </p:sp>
      <p:sp>
        <p:nvSpPr>
          <p:cNvPr id="18" name="Content Placeholder 7">
            <a:extLst>
              <a:ext uri="{FF2B5EF4-FFF2-40B4-BE49-F238E27FC236}">
                <a16:creationId xmlns:a16="http://schemas.microsoft.com/office/drawing/2014/main" id="{3E78B79A-9F03-9240-9CFE-C7C7DCF7F98E}"/>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23" name="Content Placeholder 2">
            <a:extLst>
              <a:ext uri="{FF2B5EF4-FFF2-40B4-BE49-F238E27FC236}">
                <a16:creationId xmlns:a16="http://schemas.microsoft.com/office/drawing/2014/main" id="{DEFEC962-4C01-6049-BDC1-4C2EB264DC9B}"/>
              </a:ext>
            </a:extLst>
          </p:cNvPr>
          <p:cNvSpPr>
            <a:spLocks noGrp="1"/>
          </p:cNvSpPr>
          <p:nvPr>
            <p:ph idx="1" hasCustomPrompt="1"/>
          </p:nvPr>
        </p:nvSpPr>
        <p:spPr>
          <a:xfrm>
            <a:off x="624664" y="2437641"/>
            <a:ext cx="10919634" cy="3617597"/>
          </a:xfrm>
          <a:prstGeom prst="rect">
            <a:avLst/>
          </a:prstGeom>
        </p:spPr>
        <p:txBody>
          <a:bodyPr lIns="0" tIns="0" rIns="0" bIns="0"/>
          <a:lstStyle>
            <a:lvl1pPr marL="0" indent="0">
              <a:buNone/>
              <a:defRPr/>
            </a:lvl1pPr>
            <a:lvl2pPr>
              <a:defRPr/>
            </a:lvl2pPr>
            <a:lvl3pPr marL="137160">
              <a:defRPr b="0"/>
            </a:lvl3pPr>
            <a:lvl4pPr marL="457200" indent="-265176">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Placeholder for text, table, chart, </a:t>
            </a:r>
            <a:r>
              <a:rPr lang="en-US" err="1"/>
              <a:t>Smartart</a:t>
            </a:r>
            <a:r>
              <a:rPr lang="en-US"/>
              <a:t>, picture or video. </a:t>
            </a:r>
          </a:p>
          <a:p>
            <a:pPr lvl="1"/>
            <a:r>
              <a:rPr lang="en-US"/>
              <a:t>Second level text</a:t>
            </a:r>
          </a:p>
          <a:p>
            <a:pPr lvl="2"/>
            <a:r>
              <a:rPr lang="en-US"/>
              <a:t>Third level bullet text</a:t>
            </a:r>
          </a:p>
          <a:p>
            <a:pPr lvl="3"/>
            <a:r>
              <a:rPr lang="en-US"/>
              <a:t>Fourth level hyphen text</a:t>
            </a:r>
          </a:p>
          <a:p>
            <a:pPr lvl="4"/>
            <a:r>
              <a:rPr lang="en-US"/>
              <a:t>Fifth level bullet text</a:t>
            </a:r>
          </a:p>
        </p:txBody>
      </p:sp>
    </p:spTree>
    <p:extLst>
      <p:ext uri="{BB962C8B-B14F-4D97-AF65-F5344CB8AC3E}">
        <p14:creationId xmlns:p14="http://schemas.microsoft.com/office/powerpoint/2010/main" val="43864812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ertical chapter slide with photo">
    <p:spTree>
      <p:nvGrpSpPr>
        <p:cNvPr id="1" name=""/>
        <p:cNvGrpSpPr/>
        <p:nvPr/>
      </p:nvGrpSpPr>
      <p:grpSpPr>
        <a:xfrm>
          <a:off x="0" y="0"/>
          <a:ext cx="0" cy="0"/>
          <a:chOff x="0" y="0"/>
          <a:chExt cx="0" cy="0"/>
        </a:xfrm>
      </p:grpSpPr>
      <p:sp>
        <p:nvSpPr>
          <p:cNvPr id="8" name="Title 16">
            <a:extLst>
              <a:ext uri="{FF2B5EF4-FFF2-40B4-BE49-F238E27FC236}">
                <a16:creationId xmlns:a16="http://schemas.microsoft.com/office/drawing/2014/main" id="{0301AEBB-95E1-014E-81F4-1BDBF85E61A6}"/>
              </a:ext>
            </a:extLst>
          </p:cNvPr>
          <p:cNvSpPr>
            <a:spLocks noGrp="1"/>
          </p:cNvSpPr>
          <p:nvPr>
            <p:ph type="title" hasCustomPrompt="1"/>
          </p:nvPr>
        </p:nvSpPr>
        <p:spPr>
          <a:xfrm>
            <a:off x="599704" y="1405390"/>
            <a:ext cx="4480560" cy="1344486"/>
          </a:xfrm>
          <a:prstGeom prst="rect">
            <a:avLst/>
          </a:prstGeom>
        </p:spPr>
        <p:txBody>
          <a:bodyPr>
            <a:noAutofit/>
          </a:bodyPr>
          <a:lstStyle>
            <a:lvl1pPr>
              <a:lnSpc>
                <a:spcPts val="4200"/>
              </a:lnSpc>
              <a:defRPr sz="4000">
                <a:solidFill>
                  <a:schemeClr val="accent1"/>
                </a:solidFill>
              </a:defRPr>
            </a:lvl1pPr>
          </a:lstStyle>
          <a:p>
            <a:r>
              <a:rPr lang="en-US"/>
              <a:t>Section title or  break </a:t>
            </a:r>
          </a:p>
        </p:txBody>
      </p:sp>
      <p:sp>
        <p:nvSpPr>
          <p:cNvPr id="9" name="Picture Placeholder 4">
            <a:extLst>
              <a:ext uri="{FF2B5EF4-FFF2-40B4-BE49-F238E27FC236}">
                <a16:creationId xmlns:a16="http://schemas.microsoft.com/office/drawing/2014/main" id="{CDCE3CF7-1347-9645-9B3B-A5CCD2A3420F}"/>
              </a:ext>
            </a:extLst>
          </p:cNvPr>
          <p:cNvSpPr>
            <a:spLocks noGrp="1"/>
          </p:cNvSpPr>
          <p:nvPr>
            <p:ph type="pic" sz="quarter" idx="17" hasCustomPrompt="1"/>
          </p:nvPr>
        </p:nvSpPr>
        <p:spPr>
          <a:xfrm>
            <a:off x="6019800" y="0"/>
            <a:ext cx="6172200" cy="6858000"/>
          </a:xfrm>
          <a:prstGeom prst="rect">
            <a:avLst/>
          </a:prstGeom>
          <a:solidFill>
            <a:schemeClr val="bg1">
              <a:lumMod val="95000"/>
            </a:schemeClr>
          </a:solidFill>
        </p:spPr>
        <p:txBody>
          <a:bodyPr anchor="ctr">
            <a:normAutofit/>
          </a:bodyPr>
          <a:lstStyle>
            <a:lvl1pPr marL="0" indent="0">
              <a:buFontTx/>
              <a:buNone/>
              <a:defRPr sz="1200"/>
            </a:lvl1pPr>
          </a:lstStyle>
          <a:p>
            <a:r>
              <a:rPr lang="en-US"/>
              <a:t> </a:t>
            </a:r>
          </a:p>
        </p:txBody>
      </p:sp>
      <p:sp>
        <p:nvSpPr>
          <p:cNvPr id="3" name="Text Placeholder 2">
            <a:extLst>
              <a:ext uri="{FF2B5EF4-FFF2-40B4-BE49-F238E27FC236}">
                <a16:creationId xmlns:a16="http://schemas.microsoft.com/office/drawing/2014/main" id="{F387A6E1-9BDE-864F-9708-8772D4727EB6}"/>
              </a:ext>
            </a:extLst>
          </p:cNvPr>
          <p:cNvSpPr>
            <a:spLocks noGrp="1"/>
          </p:cNvSpPr>
          <p:nvPr>
            <p:ph type="body" sz="quarter" idx="18" hasCustomPrompt="1"/>
          </p:nvPr>
        </p:nvSpPr>
        <p:spPr>
          <a:xfrm>
            <a:off x="599704" y="2749876"/>
            <a:ext cx="4483100" cy="2317750"/>
          </a:xfrm>
          <a:prstGeom prst="rect">
            <a:avLst/>
          </a:prstGeom>
        </p:spPr>
        <p:txBody>
          <a:bodyPr lIns="0" tIns="0" rIns="0" bIns="0"/>
          <a:lstStyle>
            <a:lvl1pPr>
              <a:defRPr sz="2000"/>
            </a:lvl1pPr>
          </a:lstStyle>
          <a:p>
            <a:pPr lvl="0"/>
            <a:r>
              <a:rPr lang="en-US" dirty="0"/>
              <a:t>Option to add image on the right Placeholder for text</a:t>
            </a:r>
          </a:p>
        </p:txBody>
      </p:sp>
    </p:spTree>
    <p:extLst>
      <p:ext uri="{BB962C8B-B14F-4D97-AF65-F5344CB8AC3E}">
        <p14:creationId xmlns:p14="http://schemas.microsoft.com/office/powerpoint/2010/main" val="39108951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ertical chapter slide with pinwheel pattern">
    <p:spTree>
      <p:nvGrpSpPr>
        <p:cNvPr id="1" name=""/>
        <p:cNvGrpSpPr/>
        <p:nvPr/>
      </p:nvGrpSpPr>
      <p:grpSpPr>
        <a:xfrm>
          <a:off x="0" y="0"/>
          <a:ext cx="0" cy="0"/>
          <a:chOff x="0" y="0"/>
          <a:chExt cx="0" cy="0"/>
        </a:xfrm>
      </p:grpSpPr>
      <p:sp>
        <p:nvSpPr>
          <p:cNvPr id="24" name="Title 16">
            <a:extLst>
              <a:ext uri="{FF2B5EF4-FFF2-40B4-BE49-F238E27FC236}">
                <a16:creationId xmlns:a16="http://schemas.microsoft.com/office/drawing/2014/main" id="{84F2C017-B0D4-0F43-9755-0602E0352C73}"/>
              </a:ext>
            </a:extLst>
          </p:cNvPr>
          <p:cNvSpPr>
            <a:spLocks noGrp="1"/>
          </p:cNvSpPr>
          <p:nvPr>
            <p:ph type="title" hasCustomPrompt="1"/>
          </p:nvPr>
        </p:nvSpPr>
        <p:spPr>
          <a:xfrm>
            <a:off x="603504" y="1405390"/>
            <a:ext cx="4479135" cy="1344486"/>
          </a:xfrm>
          <a:prstGeom prst="rect">
            <a:avLst/>
          </a:prstGeom>
        </p:spPr>
        <p:txBody>
          <a:bodyPr>
            <a:noAutofit/>
          </a:bodyPr>
          <a:lstStyle>
            <a:lvl1pPr>
              <a:lnSpc>
                <a:spcPts val="4200"/>
              </a:lnSpc>
              <a:defRPr sz="4000">
                <a:solidFill>
                  <a:schemeClr val="accent1"/>
                </a:solidFill>
              </a:defRPr>
            </a:lvl1pPr>
          </a:lstStyle>
          <a:p>
            <a:r>
              <a:rPr lang="en-US"/>
              <a:t>Section title or  break </a:t>
            </a:r>
          </a:p>
        </p:txBody>
      </p:sp>
      <p:pic>
        <p:nvPicPr>
          <p:cNvPr id="5" name="Content Placeholder 1">
            <a:extLst>
              <a:ext uri="{FF2B5EF4-FFF2-40B4-BE49-F238E27FC236}">
                <a16:creationId xmlns:a16="http://schemas.microsoft.com/office/drawing/2014/main" id="{B619F085-4598-D849-A3DE-72631E9A903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80" r="280"/>
          <a:stretch/>
        </p:blipFill>
        <p:spPr>
          <a:xfrm>
            <a:off x="6180666" y="0"/>
            <a:ext cx="6011333" cy="6857999"/>
          </a:xfrm>
          <a:prstGeom prst="rect">
            <a:avLst/>
          </a:prstGeom>
        </p:spPr>
      </p:pic>
      <p:sp>
        <p:nvSpPr>
          <p:cNvPr id="2" name="Text Placeholder 2">
            <a:extLst>
              <a:ext uri="{FF2B5EF4-FFF2-40B4-BE49-F238E27FC236}">
                <a16:creationId xmlns:a16="http://schemas.microsoft.com/office/drawing/2014/main" id="{4CD0057D-BD9D-D798-B5AD-26CF4333E6A2}"/>
              </a:ext>
            </a:extLst>
          </p:cNvPr>
          <p:cNvSpPr>
            <a:spLocks noGrp="1"/>
          </p:cNvSpPr>
          <p:nvPr>
            <p:ph type="body" sz="quarter" idx="18" hasCustomPrompt="1"/>
          </p:nvPr>
        </p:nvSpPr>
        <p:spPr>
          <a:xfrm>
            <a:off x="599704" y="2749876"/>
            <a:ext cx="4483100" cy="2317750"/>
          </a:xfrm>
          <a:prstGeom prst="rect">
            <a:avLst/>
          </a:prstGeom>
        </p:spPr>
        <p:txBody>
          <a:bodyPr lIns="0" tIns="0" rIns="0" bIns="0"/>
          <a:lstStyle>
            <a:lvl1pPr>
              <a:defRPr sz="2000"/>
            </a:lvl1pPr>
          </a:lstStyle>
          <a:p>
            <a:pPr lvl="0"/>
            <a:r>
              <a:rPr lang="en-US" dirty="0"/>
              <a:t>Option to add image on the right Placeholder for text</a:t>
            </a:r>
          </a:p>
        </p:txBody>
      </p:sp>
    </p:spTree>
    <p:extLst>
      <p:ext uri="{BB962C8B-B14F-4D97-AF65-F5344CB8AC3E}">
        <p14:creationId xmlns:p14="http://schemas.microsoft.com/office/powerpoint/2010/main" val="3521079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orizontal chapter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FAA4E9-0091-0441-A5CA-CA2E32FB85E9}"/>
              </a:ext>
            </a:extLst>
          </p:cNvPr>
          <p:cNvSpPr/>
          <p:nvPr userDrawn="1"/>
        </p:nvSpPr>
        <p:spPr>
          <a:xfrm>
            <a:off x="1" y="1"/>
            <a:ext cx="12192000" cy="4709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6">
            <a:extLst>
              <a:ext uri="{FF2B5EF4-FFF2-40B4-BE49-F238E27FC236}">
                <a16:creationId xmlns:a16="http://schemas.microsoft.com/office/drawing/2014/main" id="{09613FE6-CCF3-2F41-AD50-814AAA921967}"/>
              </a:ext>
            </a:extLst>
          </p:cNvPr>
          <p:cNvSpPr>
            <a:spLocks noGrp="1"/>
          </p:cNvSpPr>
          <p:nvPr>
            <p:ph type="title" hasCustomPrompt="1"/>
          </p:nvPr>
        </p:nvSpPr>
        <p:spPr>
          <a:xfrm>
            <a:off x="604325" y="5422168"/>
            <a:ext cx="10925688" cy="982349"/>
          </a:xfrm>
          <a:prstGeom prst="rect">
            <a:avLst/>
          </a:prstGeom>
        </p:spPr>
        <p:txBody>
          <a:bodyPr>
            <a:noAutofit/>
          </a:bodyPr>
          <a:lstStyle>
            <a:lvl1pPr>
              <a:lnSpc>
                <a:spcPts val="4200"/>
              </a:lnSpc>
              <a:defRPr sz="4000">
                <a:solidFill>
                  <a:schemeClr val="accent1"/>
                </a:solidFill>
              </a:defRPr>
            </a:lvl1pPr>
          </a:lstStyle>
          <a:p>
            <a:r>
              <a:rPr lang="en-US"/>
              <a:t>Section title or break with customized image </a:t>
            </a:r>
          </a:p>
        </p:txBody>
      </p:sp>
    </p:spTree>
    <p:extLst>
      <p:ext uri="{BB962C8B-B14F-4D97-AF65-F5344CB8AC3E}">
        <p14:creationId xmlns:p14="http://schemas.microsoft.com/office/powerpoint/2010/main" val="1133871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orizontal chapter slide with pinwheel pattern">
    <p:spTree>
      <p:nvGrpSpPr>
        <p:cNvPr id="1" name=""/>
        <p:cNvGrpSpPr/>
        <p:nvPr/>
      </p:nvGrpSpPr>
      <p:grpSpPr>
        <a:xfrm>
          <a:off x="0" y="0"/>
          <a:ext cx="0" cy="0"/>
          <a:chOff x="0" y="0"/>
          <a:chExt cx="0" cy="0"/>
        </a:xfrm>
      </p:grpSpPr>
      <p:sp>
        <p:nvSpPr>
          <p:cNvPr id="7" name="Title 16">
            <a:extLst>
              <a:ext uri="{FF2B5EF4-FFF2-40B4-BE49-F238E27FC236}">
                <a16:creationId xmlns:a16="http://schemas.microsoft.com/office/drawing/2014/main" id="{6794ED4E-84EE-8644-B6FB-1BC93EB8FA32}"/>
              </a:ext>
            </a:extLst>
          </p:cNvPr>
          <p:cNvSpPr>
            <a:spLocks noGrp="1"/>
          </p:cNvSpPr>
          <p:nvPr>
            <p:ph type="title" hasCustomPrompt="1"/>
          </p:nvPr>
        </p:nvSpPr>
        <p:spPr>
          <a:xfrm>
            <a:off x="604325" y="5422168"/>
            <a:ext cx="10925688" cy="982349"/>
          </a:xfrm>
          <a:prstGeom prst="rect">
            <a:avLst/>
          </a:prstGeom>
        </p:spPr>
        <p:txBody>
          <a:bodyPr>
            <a:noAutofit/>
          </a:bodyPr>
          <a:lstStyle>
            <a:lvl1pPr>
              <a:lnSpc>
                <a:spcPts val="4200"/>
              </a:lnSpc>
              <a:defRPr sz="4000">
                <a:solidFill>
                  <a:schemeClr val="accent1"/>
                </a:solidFill>
              </a:defRPr>
            </a:lvl1pPr>
          </a:lstStyle>
          <a:p>
            <a:r>
              <a:rPr lang="en-US"/>
              <a:t>Section title or break </a:t>
            </a:r>
          </a:p>
        </p:txBody>
      </p:sp>
      <p:pic>
        <p:nvPicPr>
          <p:cNvPr id="4" name="Content Placeholder 1">
            <a:extLst>
              <a:ext uri="{FF2B5EF4-FFF2-40B4-BE49-F238E27FC236}">
                <a16:creationId xmlns:a16="http://schemas.microsoft.com/office/drawing/2014/main" id="{C4A49FB2-33B8-0746-BD97-B613C341E47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4080" b="4392"/>
          <a:stretch/>
        </p:blipFill>
        <p:spPr>
          <a:xfrm>
            <a:off x="-1" y="-1"/>
            <a:ext cx="12192001" cy="4709160"/>
          </a:xfrm>
          <a:prstGeom prst="rect">
            <a:avLst/>
          </a:prstGeom>
        </p:spPr>
      </p:pic>
    </p:spTree>
    <p:extLst>
      <p:ext uri="{BB962C8B-B14F-4D97-AF65-F5344CB8AC3E}">
        <p14:creationId xmlns:p14="http://schemas.microsoft.com/office/powerpoint/2010/main" val="18238313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ub chapter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15E53A2-B691-7341-980C-427A9946E5C1}"/>
              </a:ext>
            </a:extLst>
          </p:cNvPr>
          <p:cNvSpPr/>
          <p:nvPr userDrawn="1"/>
        </p:nvSpPr>
        <p:spPr>
          <a:xfrm>
            <a:off x="0" y="824458"/>
            <a:ext cx="12192000" cy="6033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Content Placeholder 4">
            <a:extLst>
              <a:ext uri="{FF2B5EF4-FFF2-40B4-BE49-F238E27FC236}">
                <a16:creationId xmlns:a16="http://schemas.microsoft.com/office/drawing/2014/main" id="{79BF0506-13E4-2A46-B900-2E3A1AF4D283}"/>
              </a:ext>
            </a:extLst>
          </p:cNvPr>
          <p:cNvSpPr>
            <a:spLocks noGrp="1"/>
          </p:cNvSpPr>
          <p:nvPr>
            <p:ph sz="quarter" idx="10" hasCustomPrompt="1"/>
          </p:nvPr>
        </p:nvSpPr>
        <p:spPr>
          <a:xfrm>
            <a:off x="983643" y="1463275"/>
            <a:ext cx="10204478" cy="3745807"/>
          </a:xfrm>
          <a:prstGeom prst="rect">
            <a:avLst/>
          </a:prstGeom>
        </p:spPr>
        <p:txBody>
          <a:bodyPr/>
          <a:lstStyle>
            <a:lvl1pPr>
              <a:lnSpc>
                <a:spcPts val="5200"/>
              </a:lnSpc>
              <a:spcBef>
                <a:spcPts val="0"/>
              </a:spcBef>
              <a:spcAft>
                <a:spcPts val="0"/>
              </a:spcAft>
              <a:defRPr sz="5000">
                <a:solidFill>
                  <a:schemeClr val="bg2"/>
                </a:solidFill>
              </a:defRPr>
            </a:lvl1pPr>
            <a:lvl2pPr>
              <a:defRPr sz="5000">
                <a:solidFill>
                  <a:schemeClr val="bg2"/>
                </a:solidFill>
              </a:defRPr>
            </a:lvl2pPr>
            <a:lvl3pPr marL="182880" marR="0" indent="-18288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sz="5000">
                <a:solidFill>
                  <a:schemeClr val="bg2"/>
                </a:solidFill>
              </a:defRPr>
            </a:lvl3pPr>
            <a:lvl4pPr marL="548640" indent="-182880">
              <a:buFont typeface="System Font Regular"/>
              <a:buChar char="—"/>
              <a:defRPr sz="5000">
                <a:solidFill>
                  <a:schemeClr val="bg2"/>
                </a:solidFill>
              </a:defRPr>
            </a:lvl4pPr>
            <a:lvl5pPr marL="914400" indent="-182880">
              <a:defRPr sz="5000">
                <a:solidFill>
                  <a:schemeClr val="bg2"/>
                </a:solidFill>
              </a:defRPr>
            </a:lvl5pPr>
          </a:lstStyle>
          <a:p>
            <a:pPr lvl="0"/>
            <a:r>
              <a:rPr lang="en-US"/>
              <a:t>Subsection slide, section break, </a:t>
            </a:r>
            <a:br>
              <a:rPr lang="en-US"/>
            </a:br>
            <a:r>
              <a:rPr lang="en-US"/>
              <a:t>or large text statement</a:t>
            </a:r>
          </a:p>
        </p:txBody>
      </p:sp>
    </p:spTree>
    <p:extLst>
      <p:ext uri="{BB962C8B-B14F-4D97-AF65-F5344CB8AC3E}">
        <p14:creationId xmlns:p14="http://schemas.microsoft.com/office/powerpoint/2010/main" val="4126235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ith sidebar">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94BB771D-8574-3C47-98DC-7C76C87000C2}"/>
              </a:ext>
            </a:extLst>
          </p:cNvPr>
          <p:cNvSpPr>
            <a:spLocks noGrp="1"/>
          </p:cNvSpPr>
          <p:nvPr>
            <p:ph type="title" hasCustomPrompt="1"/>
          </p:nvPr>
        </p:nvSpPr>
        <p:spPr>
          <a:xfrm>
            <a:off x="624663" y="1155702"/>
            <a:ext cx="10919627"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17" name="Content Placeholder 7">
            <a:extLst>
              <a:ext uri="{FF2B5EF4-FFF2-40B4-BE49-F238E27FC236}">
                <a16:creationId xmlns:a16="http://schemas.microsoft.com/office/drawing/2014/main" id="{1EBEB441-E7FB-AA49-92E7-2F7D7B51B2DF}"/>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8" name="Content Placeholder 2">
            <a:extLst>
              <a:ext uri="{FF2B5EF4-FFF2-40B4-BE49-F238E27FC236}">
                <a16:creationId xmlns:a16="http://schemas.microsoft.com/office/drawing/2014/main" id="{7ABBAFBC-57FB-2B47-8CB8-418C16C4B324}"/>
              </a:ext>
            </a:extLst>
          </p:cNvPr>
          <p:cNvSpPr>
            <a:spLocks noGrp="1"/>
          </p:cNvSpPr>
          <p:nvPr>
            <p:ph idx="1" hasCustomPrompt="1"/>
          </p:nvPr>
        </p:nvSpPr>
        <p:spPr>
          <a:xfrm>
            <a:off x="624664" y="2437641"/>
            <a:ext cx="7768353" cy="3657600"/>
          </a:xfrm>
          <a:prstGeom prst="rect">
            <a:avLst/>
          </a:prstGeom>
        </p:spPr>
        <p:txBody>
          <a:bodyPr lIns="0" tIns="0" rIns="0" bIns="0"/>
          <a:lstStyle>
            <a:lvl1pPr marL="0" indent="0">
              <a:buNone/>
              <a:defRPr/>
            </a:lvl1pPr>
            <a:lvl2pPr>
              <a:defRPr/>
            </a:lvl2pPr>
            <a:lvl3pPr marL="137160">
              <a:defRPr b="0"/>
            </a:lvl3pPr>
            <a:lvl4pPr marL="457200" indent="-265176">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dirty="0"/>
              <a:t>Document style (smaller text size) placeholder for text, table, chart, </a:t>
            </a:r>
            <a:r>
              <a:rPr lang="en-US" dirty="0" err="1"/>
              <a:t>Smartart</a:t>
            </a:r>
            <a:r>
              <a:rPr lang="en-US" dirty="0"/>
              <a:t>, picture or video. </a:t>
            </a:r>
          </a:p>
          <a:p>
            <a:pPr lvl="1"/>
            <a:r>
              <a:rPr lang="en-US" dirty="0"/>
              <a:t>Document style second level text</a:t>
            </a:r>
          </a:p>
          <a:p>
            <a:pPr lvl="2"/>
            <a:r>
              <a:rPr lang="en-US" dirty="0"/>
              <a:t>Document style third level bullet text</a:t>
            </a:r>
          </a:p>
          <a:p>
            <a:pPr lvl="3"/>
            <a:r>
              <a:rPr lang="en-US" dirty="0"/>
              <a:t>Document style fourth level hyphen text</a:t>
            </a:r>
          </a:p>
          <a:p>
            <a:pPr marL="731520" marR="0" lvl="4"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lang="en-US" dirty="0"/>
              <a:t>Document style fifth level bullet text</a:t>
            </a:r>
          </a:p>
        </p:txBody>
      </p:sp>
      <p:sp>
        <p:nvSpPr>
          <p:cNvPr id="20" name="Content Placeholder 2">
            <a:extLst>
              <a:ext uri="{FF2B5EF4-FFF2-40B4-BE49-F238E27FC236}">
                <a16:creationId xmlns:a16="http://schemas.microsoft.com/office/drawing/2014/main" id="{8CDA502C-E7C0-5B45-8B73-983803E3F81C}"/>
              </a:ext>
            </a:extLst>
          </p:cNvPr>
          <p:cNvSpPr>
            <a:spLocks noGrp="1"/>
          </p:cNvSpPr>
          <p:nvPr>
            <p:ph idx="22" hasCustomPrompt="1"/>
          </p:nvPr>
        </p:nvSpPr>
        <p:spPr>
          <a:xfrm>
            <a:off x="8863992" y="2437641"/>
            <a:ext cx="2680304" cy="3617597"/>
          </a:xfrm>
          <a:prstGeom prst="rect">
            <a:avLst/>
          </a:prstGeom>
        </p:spPr>
        <p:txBody>
          <a:bodyPr lIns="0" tIns="0" rIns="0" bIns="0"/>
          <a:lstStyle>
            <a:lvl1pPr marL="0" indent="0">
              <a:spcBef>
                <a:spcPts val="300"/>
              </a:spcBef>
              <a:buNone/>
              <a:defRPr sz="1400"/>
            </a:lvl1pPr>
            <a:lvl2pPr>
              <a:spcBef>
                <a:spcPts val="300"/>
              </a:spcBef>
              <a:defRPr/>
            </a:lvl2pPr>
            <a:lvl3pPr marL="137160">
              <a:spcBef>
                <a:spcPts val="300"/>
              </a:spcBef>
              <a:defRPr b="0"/>
            </a:lvl3pPr>
            <a:lvl4pPr marL="457200" indent="-265176">
              <a:spcBef>
                <a:spcPts val="300"/>
              </a:spcBef>
              <a:defRPr/>
            </a:lvl4pPr>
            <a:lvl5pPr marL="744538" marR="0" indent="-150813"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dirty="0"/>
              <a:t>Document style first level text</a:t>
            </a:r>
          </a:p>
          <a:p>
            <a:pPr lvl="1"/>
            <a:r>
              <a:rPr lang="en-US" dirty="0"/>
              <a:t>Document style second level text</a:t>
            </a:r>
          </a:p>
          <a:p>
            <a:pPr lvl="2"/>
            <a:r>
              <a:rPr lang="en-US" dirty="0"/>
              <a:t>Document style third level bullet text</a:t>
            </a:r>
          </a:p>
          <a:p>
            <a:pPr lvl="3"/>
            <a:r>
              <a:rPr lang="en-US" dirty="0"/>
              <a:t>Document style fourth level hyphen text</a:t>
            </a:r>
          </a:p>
          <a:p>
            <a:pPr lvl="4"/>
            <a:r>
              <a:rPr lang="en-US" dirty="0"/>
              <a:t>Document style fifth level bullet text</a:t>
            </a:r>
          </a:p>
        </p:txBody>
      </p:sp>
      <p:sp>
        <p:nvSpPr>
          <p:cNvPr id="8" name="Content Placeholder 2">
            <a:extLst>
              <a:ext uri="{FF2B5EF4-FFF2-40B4-BE49-F238E27FC236}">
                <a16:creationId xmlns:a16="http://schemas.microsoft.com/office/drawing/2014/main" id="{B24A30C0-7FF6-3447-8D25-C1639A6209F8}"/>
              </a:ext>
            </a:extLst>
          </p:cNvPr>
          <p:cNvSpPr>
            <a:spLocks noGrp="1"/>
          </p:cNvSpPr>
          <p:nvPr>
            <p:ph idx="21" hasCustomPrompt="1"/>
          </p:nvPr>
        </p:nvSpPr>
        <p:spPr>
          <a:xfrm>
            <a:off x="624663" y="6055238"/>
            <a:ext cx="10919637"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5141007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ub chapter slide_famcircle ic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15E53A2-B691-7341-980C-427A9946E5C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Content Placeholder 4">
            <a:extLst>
              <a:ext uri="{FF2B5EF4-FFF2-40B4-BE49-F238E27FC236}">
                <a16:creationId xmlns:a16="http://schemas.microsoft.com/office/drawing/2014/main" id="{79BF0506-13E4-2A46-B900-2E3A1AF4D283}"/>
              </a:ext>
            </a:extLst>
          </p:cNvPr>
          <p:cNvSpPr>
            <a:spLocks noGrp="1"/>
          </p:cNvSpPr>
          <p:nvPr>
            <p:ph sz="quarter" idx="10" hasCustomPrompt="1"/>
          </p:nvPr>
        </p:nvSpPr>
        <p:spPr>
          <a:xfrm>
            <a:off x="983643" y="1463276"/>
            <a:ext cx="10204478" cy="3368998"/>
          </a:xfrm>
          <a:prstGeom prst="rect">
            <a:avLst/>
          </a:prstGeom>
        </p:spPr>
        <p:txBody>
          <a:bodyPr/>
          <a:lstStyle>
            <a:lvl1pPr>
              <a:lnSpc>
                <a:spcPts val="5200"/>
              </a:lnSpc>
              <a:spcBef>
                <a:spcPts val="0"/>
              </a:spcBef>
              <a:spcAft>
                <a:spcPts val="0"/>
              </a:spcAft>
              <a:defRPr sz="5000">
                <a:solidFill>
                  <a:schemeClr val="bg2"/>
                </a:solidFill>
              </a:defRPr>
            </a:lvl1pPr>
            <a:lvl2pPr>
              <a:defRPr sz="5000">
                <a:solidFill>
                  <a:schemeClr val="bg2"/>
                </a:solidFill>
              </a:defRPr>
            </a:lvl2pPr>
            <a:lvl3pPr marL="182880" marR="0" indent="-18288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sz="5000">
                <a:solidFill>
                  <a:schemeClr val="bg2"/>
                </a:solidFill>
              </a:defRPr>
            </a:lvl3pPr>
            <a:lvl4pPr marL="548640" indent="-182880">
              <a:buFont typeface="System Font Regular"/>
              <a:buChar char="—"/>
              <a:defRPr sz="5000">
                <a:solidFill>
                  <a:schemeClr val="bg2"/>
                </a:solidFill>
              </a:defRPr>
            </a:lvl4pPr>
            <a:lvl5pPr marL="914400" indent="-182880">
              <a:defRPr sz="5000">
                <a:solidFill>
                  <a:schemeClr val="bg2"/>
                </a:solidFill>
              </a:defRPr>
            </a:lvl5pPr>
          </a:lstStyle>
          <a:p>
            <a:pPr lvl="0"/>
            <a:r>
              <a:rPr lang="en-US"/>
              <a:t>Subsection slide, section break, </a:t>
            </a:r>
            <a:br>
              <a:rPr lang="en-US"/>
            </a:br>
            <a:r>
              <a:rPr lang="en-US"/>
              <a:t>or large text statement with icon in bottom left</a:t>
            </a:r>
          </a:p>
        </p:txBody>
      </p:sp>
      <p:sp>
        <p:nvSpPr>
          <p:cNvPr id="3" name="Picture Placeholder 2">
            <a:extLst>
              <a:ext uri="{FF2B5EF4-FFF2-40B4-BE49-F238E27FC236}">
                <a16:creationId xmlns:a16="http://schemas.microsoft.com/office/drawing/2014/main" id="{AFF4BB01-78C7-1F44-94E8-046680B397A3}"/>
              </a:ext>
            </a:extLst>
          </p:cNvPr>
          <p:cNvSpPr>
            <a:spLocks noGrp="1"/>
          </p:cNvSpPr>
          <p:nvPr>
            <p:ph type="pic" sz="quarter" idx="11"/>
          </p:nvPr>
        </p:nvSpPr>
        <p:spPr>
          <a:xfrm>
            <a:off x="983643" y="4832273"/>
            <a:ext cx="1342998" cy="1378746"/>
          </a:xfrm>
          <a:prstGeom prst="rect">
            <a:avLst/>
          </a:prstGeom>
        </p:spPr>
        <p:txBody>
          <a:bodyPr anchor="ctr" anchorCtr="0"/>
          <a:lstStyle>
            <a:lvl1pPr>
              <a:defRPr>
                <a:solidFill>
                  <a:schemeClr val="bg1"/>
                </a:solidFill>
              </a:defRPr>
            </a:lvl1pPr>
          </a:lstStyle>
          <a:p>
            <a:endParaRPr lang="en-US"/>
          </a:p>
        </p:txBody>
      </p:sp>
      <p:sp>
        <p:nvSpPr>
          <p:cNvPr id="2" name="Content Placeholder 2">
            <a:extLst>
              <a:ext uri="{FF2B5EF4-FFF2-40B4-BE49-F238E27FC236}">
                <a16:creationId xmlns:a16="http://schemas.microsoft.com/office/drawing/2014/main" id="{549C2D6A-52E9-9A57-9587-D907AE0F7755}"/>
              </a:ext>
            </a:extLst>
          </p:cNvPr>
          <p:cNvSpPr>
            <a:spLocks noGrp="1"/>
          </p:cNvSpPr>
          <p:nvPr>
            <p:ph idx="21" hasCustomPrompt="1"/>
          </p:nvPr>
        </p:nvSpPr>
        <p:spPr>
          <a:xfrm>
            <a:off x="983643" y="6157324"/>
            <a:ext cx="6185570" cy="377185"/>
          </a:xfrm>
          <a:prstGeom prst="rect">
            <a:avLst/>
          </a:prstGeom>
          <a:noFill/>
        </p:spPr>
        <p:txBody>
          <a:bodyPr lIns="0" tIns="0" rIns="0" bIns="0" anchor="b" anchorCtr="0"/>
          <a:lstStyle>
            <a:lvl1pPr marL="0" indent="0">
              <a:buFont typeface="+mj-lt"/>
              <a:buNone/>
              <a:defRPr sz="800" b="0">
                <a:solidFill>
                  <a:schemeClr val="bg1"/>
                </a:solidFill>
              </a:defRPr>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dirty="0"/>
              <a:t>Optional formatting for footnote or disclosure text, if needed</a:t>
            </a:r>
          </a:p>
        </p:txBody>
      </p:sp>
    </p:spTree>
    <p:extLst>
      <p:ext uri="{BB962C8B-B14F-4D97-AF65-F5344CB8AC3E}">
        <p14:creationId xmlns:p14="http://schemas.microsoft.com/office/powerpoint/2010/main" val="3092667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ext steps circles">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76F3EDB-C3B5-EE4B-A5EA-1D7553D8A423}"/>
              </a:ext>
            </a:extLst>
          </p:cNvPr>
          <p:cNvGrpSpPr/>
          <p:nvPr userDrawn="1"/>
        </p:nvGrpSpPr>
        <p:grpSpPr>
          <a:xfrm>
            <a:off x="7032566" y="5168900"/>
            <a:ext cx="5002260" cy="1586968"/>
            <a:chOff x="5519697" y="4688942"/>
            <a:chExt cx="6515129" cy="2066926"/>
          </a:xfrm>
        </p:grpSpPr>
        <p:sp>
          <p:nvSpPr>
            <p:cNvPr id="20" name="Freeform 19">
              <a:extLst>
                <a:ext uri="{FF2B5EF4-FFF2-40B4-BE49-F238E27FC236}">
                  <a16:creationId xmlns:a16="http://schemas.microsoft.com/office/drawing/2014/main" id="{2BE541E3-9129-CF48-B6B6-DA4300B61D72}"/>
                </a:ext>
              </a:extLst>
            </p:cNvPr>
            <p:cNvSpPr/>
            <p:nvPr userDrawn="1"/>
          </p:nvSpPr>
          <p:spPr>
            <a:xfrm>
              <a:off x="9967899" y="4688942"/>
              <a:ext cx="2066927" cy="2066926"/>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F97AFA76-DE2E-0149-BBC5-DEE418B37787}"/>
                </a:ext>
              </a:extLst>
            </p:cNvPr>
            <p:cNvSpPr/>
            <p:nvPr userDrawn="1"/>
          </p:nvSpPr>
          <p:spPr>
            <a:xfrm>
              <a:off x="7743798" y="4688942"/>
              <a:ext cx="2066927" cy="2066926"/>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BB5372-FD85-E44D-87CC-8EB72B88118C}"/>
                </a:ext>
              </a:extLst>
            </p:cNvPr>
            <p:cNvSpPr/>
            <p:nvPr userDrawn="1"/>
          </p:nvSpPr>
          <p:spPr>
            <a:xfrm>
              <a:off x="5519697" y="4688942"/>
              <a:ext cx="2066927" cy="2066926"/>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rgbClr val="CEDC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itle Placeholder 1">
            <a:extLst>
              <a:ext uri="{FF2B5EF4-FFF2-40B4-BE49-F238E27FC236}">
                <a16:creationId xmlns:a16="http://schemas.microsoft.com/office/drawing/2014/main" id="{D8152DA8-2F3E-C24B-9C09-26F2045053C1}"/>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Next steps text</a:t>
            </a:r>
          </a:p>
        </p:txBody>
      </p:sp>
      <p:sp>
        <p:nvSpPr>
          <p:cNvPr id="12" name="Content Placeholder 2">
            <a:extLst>
              <a:ext uri="{FF2B5EF4-FFF2-40B4-BE49-F238E27FC236}">
                <a16:creationId xmlns:a16="http://schemas.microsoft.com/office/drawing/2014/main" id="{56F83C36-53F0-3446-A651-C5072CBBAA37}"/>
              </a:ext>
            </a:extLst>
          </p:cNvPr>
          <p:cNvSpPr>
            <a:spLocks noGrp="1"/>
          </p:cNvSpPr>
          <p:nvPr>
            <p:ph idx="21" hasCustomPrompt="1"/>
          </p:nvPr>
        </p:nvSpPr>
        <p:spPr>
          <a:xfrm>
            <a:off x="624663" y="6055238"/>
            <a:ext cx="6185570"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dirty="0"/>
              <a:t>Optional formatting for footnote or disclosure text, if needed</a:t>
            </a:r>
          </a:p>
        </p:txBody>
      </p:sp>
      <p:sp>
        <p:nvSpPr>
          <p:cNvPr id="18" name="Content Placeholder 7">
            <a:extLst>
              <a:ext uri="{FF2B5EF4-FFF2-40B4-BE49-F238E27FC236}">
                <a16:creationId xmlns:a16="http://schemas.microsoft.com/office/drawing/2014/main" id="{3E78B79A-9F03-9240-9CFE-C7C7DCF7F98E}"/>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23" name="Content Placeholder 2">
            <a:extLst>
              <a:ext uri="{FF2B5EF4-FFF2-40B4-BE49-F238E27FC236}">
                <a16:creationId xmlns:a16="http://schemas.microsoft.com/office/drawing/2014/main" id="{DEFEC962-4C01-6049-BDC1-4C2EB264DC9B}"/>
              </a:ext>
            </a:extLst>
          </p:cNvPr>
          <p:cNvSpPr>
            <a:spLocks noGrp="1"/>
          </p:cNvSpPr>
          <p:nvPr>
            <p:ph idx="1" hasCustomPrompt="1"/>
          </p:nvPr>
        </p:nvSpPr>
        <p:spPr>
          <a:xfrm>
            <a:off x="624664" y="2437641"/>
            <a:ext cx="10919634" cy="3617597"/>
          </a:xfrm>
          <a:prstGeom prst="rect">
            <a:avLst/>
          </a:prstGeom>
        </p:spPr>
        <p:txBody>
          <a:bodyPr lIns="0" tIns="0" rIns="0" bIns="0"/>
          <a:lstStyle>
            <a:lvl1pPr marL="0" indent="0">
              <a:buNone/>
              <a:defRPr/>
            </a:lvl1pPr>
            <a:lvl2pPr>
              <a:defRPr/>
            </a:lvl2pPr>
            <a:lvl3pPr marL="137160">
              <a:defRPr b="0"/>
            </a:lvl3pPr>
            <a:lvl4pPr marL="457200" indent="-265176">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Placeholder for text, table, chart, </a:t>
            </a:r>
            <a:r>
              <a:rPr lang="en-US" err="1"/>
              <a:t>Smartart</a:t>
            </a:r>
            <a:r>
              <a:rPr lang="en-US"/>
              <a:t>, picture or video. </a:t>
            </a:r>
          </a:p>
          <a:p>
            <a:pPr lvl="1"/>
            <a:r>
              <a:rPr lang="en-US"/>
              <a:t>Second level text</a:t>
            </a:r>
          </a:p>
          <a:p>
            <a:pPr lvl="2"/>
            <a:r>
              <a:rPr lang="en-US"/>
              <a:t>Third level bullet text</a:t>
            </a:r>
          </a:p>
          <a:p>
            <a:pPr lvl="3"/>
            <a:r>
              <a:rPr lang="en-US"/>
              <a:t>Fourth level hyphen text</a:t>
            </a:r>
          </a:p>
          <a:p>
            <a:pPr lvl="4"/>
            <a:r>
              <a:rPr lang="en-US"/>
              <a:t>Fifth level bullet text</a:t>
            </a:r>
          </a:p>
        </p:txBody>
      </p:sp>
    </p:spTree>
    <p:extLst>
      <p:ext uri="{BB962C8B-B14F-4D97-AF65-F5344CB8AC3E}">
        <p14:creationId xmlns:p14="http://schemas.microsoft.com/office/powerpoint/2010/main" val="4066835837"/>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large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8F6DB8-8F74-CA4D-A1D4-78086B665C21}"/>
              </a:ext>
            </a:extLst>
          </p:cNvPr>
          <p:cNvSpPr/>
          <p:nvPr userDrawn="1"/>
        </p:nvSpPr>
        <p:spPr>
          <a:xfrm>
            <a:off x="0" y="824458"/>
            <a:ext cx="12192000" cy="60335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itle 1">
            <a:extLst>
              <a:ext uri="{FF2B5EF4-FFF2-40B4-BE49-F238E27FC236}">
                <a16:creationId xmlns:a16="http://schemas.microsoft.com/office/drawing/2014/main" id="{C4DA9FCB-C472-E140-BCED-1BE897908833}"/>
              </a:ext>
            </a:extLst>
          </p:cNvPr>
          <p:cNvSpPr>
            <a:spLocks noGrp="1"/>
          </p:cNvSpPr>
          <p:nvPr>
            <p:ph type="title" hasCustomPrompt="1"/>
          </p:nvPr>
        </p:nvSpPr>
        <p:spPr>
          <a:xfrm>
            <a:off x="1625599" y="1279426"/>
            <a:ext cx="8873787" cy="4816574"/>
          </a:xfrm>
          <a:prstGeom prst="rect">
            <a:avLst/>
          </a:prstGeom>
        </p:spPr>
        <p:txBody>
          <a:bodyPr anchor="t">
            <a:noAutofit/>
          </a:bodyPr>
          <a:lstStyle>
            <a:lvl1pPr marL="0" marR="0" indent="0" algn="l" defTabSz="914400" rtl="0" eaLnBrk="1" fontAlgn="auto" latinLnBrk="0" hangingPunct="1">
              <a:lnSpc>
                <a:spcPts val="4500"/>
              </a:lnSpc>
              <a:spcBef>
                <a:spcPct val="0"/>
              </a:spcBef>
              <a:spcAft>
                <a:spcPts val="0"/>
              </a:spcAft>
              <a:buClrTx/>
              <a:buSzTx/>
              <a:buFontTx/>
              <a:buNone/>
              <a:tabLst/>
              <a:defRPr sz="4000" baseline="0">
                <a:solidFill>
                  <a:schemeClr val="bg1"/>
                </a:solidFill>
              </a:defRPr>
            </a:lvl1pPr>
          </a:lstStyle>
          <a:p>
            <a:pPr marL="0" marR="0" lvl="0" indent="0" algn="l" defTabSz="914400" rtl="0" eaLnBrk="1" fontAlgn="auto" latinLnBrk="0" hangingPunct="1">
              <a:lnSpc>
                <a:spcPts val="4500"/>
              </a:lnSpc>
              <a:spcBef>
                <a:spcPct val="0"/>
              </a:spcBef>
              <a:spcAft>
                <a:spcPts val="0"/>
              </a:spcAft>
              <a:buClrTx/>
              <a:buSzTx/>
              <a:buFontTx/>
              <a:buNone/>
              <a:tabLst/>
              <a:defRPr/>
            </a:pPr>
            <a:r>
              <a:rPr lang="en-US"/>
              <a:t>Large statement message</a:t>
            </a:r>
            <a:br>
              <a:rPr lang="en-US"/>
            </a:br>
            <a:r>
              <a:rPr lang="en-US"/>
              <a:t>or quoted text.                               Large statement message</a:t>
            </a:r>
            <a:br>
              <a:rPr lang="en-US"/>
            </a:br>
            <a:r>
              <a:rPr lang="en-US"/>
              <a:t>or quoted text.”</a:t>
            </a:r>
            <a:br>
              <a:rPr lang="en-US"/>
            </a:br>
            <a:br>
              <a:rPr lang="en-US"/>
            </a:br>
            <a:r>
              <a:rPr lang="en-US"/>
              <a:t>– Jane Doe</a:t>
            </a:r>
            <a:br>
              <a:rPr lang="en-US"/>
            </a:br>
            <a:endParaRPr lang="en-US"/>
          </a:p>
        </p:txBody>
      </p:sp>
      <p:sp>
        <p:nvSpPr>
          <p:cNvPr id="8" name="object 3">
            <a:extLst>
              <a:ext uri="{FF2B5EF4-FFF2-40B4-BE49-F238E27FC236}">
                <a16:creationId xmlns:a16="http://schemas.microsoft.com/office/drawing/2014/main" id="{E6360CEA-CB1F-5042-82AA-8893A4779993}"/>
              </a:ext>
            </a:extLst>
          </p:cNvPr>
          <p:cNvSpPr txBox="1"/>
          <p:nvPr userDrawn="1"/>
        </p:nvSpPr>
        <p:spPr>
          <a:xfrm>
            <a:off x="1253066" y="1279426"/>
            <a:ext cx="745067" cy="628377"/>
          </a:xfrm>
          <a:prstGeom prst="rect">
            <a:avLst/>
          </a:prstGeom>
        </p:spPr>
        <p:txBody>
          <a:bodyPr vert="horz" wrap="square" lIns="0" tIns="12700" rIns="0" bIns="0" rtlCol="0">
            <a:spAutoFit/>
          </a:bodyPr>
          <a:lstStyle/>
          <a:p>
            <a:pPr marL="12700">
              <a:lnSpc>
                <a:spcPct val="100000"/>
              </a:lnSpc>
              <a:spcBef>
                <a:spcPts val="100"/>
              </a:spcBef>
            </a:pPr>
            <a:r>
              <a:rPr sz="4000" b="1">
                <a:solidFill>
                  <a:srgbClr val="FFFFFF"/>
                </a:solidFill>
                <a:latin typeface="+mj-lt"/>
                <a:cs typeface="HurmeGeometricSans3-SemiBold"/>
              </a:rPr>
              <a:t>“</a:t>
            </a:r>
            <a:endParaRPr sz="4000">
              <a:latin typeface="+mj-lt"/>
              <a:cs typeface="HurmeGeometricSans3-SemiBold"/>
            </a:endParaRPr>
          </a:p>
        </p:txBody>
      </p:sp>
    </p:spTree>
    <p:extLst>
      <p:ext uri="{BB962C8B-B14F-4D97-AF65-F5344CB8AC3E}">
        <p14:creationId xmlns:p14="http://schemas.microsoft.com/office/powerpoint/2010/main" val="39070535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in rectangl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62A7F29-D670-A540-B7A4-5A6A9B5764FA}"/>
              </a:ext>
            </a:extLst>
          </p:cNvPr>
          <p:cNvGrpSpPr/>
          <p:nvPr userDrawn="1"/>
        </p:nvGrpSpPr>
        <p:grpSpPr>
          <a:xfrm>
            <a:off x="629195" y="954997"/>
            <a:ext cx="10971129" cy="5397853"/>
            <a:chOff x="629195" y="954997"/>
            <a:chExt cx="10971129" cy="5397853"/>
          </a:xfrm>
        </p:grpSpPr>
        <p:sp>
          <p:nvSpPr>
            <p:cNvPr id="2" name="Rectangle 1">
              <a:extLst>
                <a:ext uri="{FF2B5EF4-FFF2-40B4-BE49-F238E27FC236}">
                  <a16:creationId xmlns:a16="http://schemas.microsoft.com/office/drawing/2014/main" id="{C0E6F3A2-C1B7-C342-93AE-56688C93790F}"/>
                </a:ext>
              </a:extLst>
            </p:cNvPr>
            <p:cNvSpPr/>
            <p:nvPr userDrawn="1"/>
          </p:nvSpPr>
          <p:spPr>
            <a:xfrm>
              <a:off x="1382233" y="1594884"/>
              <a:ext cx="9399181" cy="39765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EBA67F85-75EE-3742-996B-144711AB279C}"/>
                </a:ext>
              </a:extLst>
            </p:cNvPr>
            <p:cNvGrpSpPr/>
            <p:nvPr userDrawn="1"/>
          </p:nvGrpSpPr>
          <p:grpSpPr>
            <a:xfrm rot="10800000">
              <a:off x="629195" y="954997"/>
              <a:ext cx="1562781" cy="1562781"/>
              <a:chOff x="7537992" y="4376892"/>
              <a:chExt cx="1921337" cy="1921337"/>
            </a:xfrm>
          </p:grpSpPr>
          <p:sp>
            <p:nvSpPr>
              <p:cNvPr id="25" name="Oval 24">
                <a:extLst>
                  <a:ext uri="{FF2B5EF4-FFF2-40B4-BE49-F238E27FC236}">
                    <a16:creationId xmlns:a16="http://schemas.microsoft.com/office/drawing/2014/main" id="{4E0D0B64-E4B1-3C4B-B782-1DAF8847166A}"/>
                  </a:ext>
                </a:extLst>
              </p:cNvPr>
              <p:cNvSpPr/>
              <p:nvPr userDrawn="1"/>
            </p:nvSpPr>
            <p:spPr>
              <a:xfrm>
                <a:off x="7537992" y="4376892"/>
                <a:ext cx="1921337" cy="1921337"/>
              </a:xfrm>
              <a:prstGeom prst="ellipse">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8CC8A7C8-1603-5C42-B3AD-75270FA6C5F7}"/>
                  </a:ext>
                </a:extLst>
              </p:cNvPr>
              <p:cNvGrpSpPr/>
              <p:nvPr userDrawn="1"/>
            </p:nvGrpSpPr>
            <p:grpSpPr>
              <a:xfrm rot="10800000">
                <a:off x="7638294" y="4933606"/>
                <a:ext cx="1347239" cy="810781"/>
                <a:chOff x="9950116" y="1626268"/>
                <a:chExt cx="1397753" cy="841181"/>
              </a:xfrm>
            </p:grpSpPr>
            <p:grpSp>
              <p:nvGrpSpPr>
                <p:cNvPr id="27" name="Group 26">
                  <a:extLst>
                    <a:ext uri="{FF2B5EF4-FFF2-40B4-BE49-F238E27FC236}">
                      <a16:creationId xmlns:a16="http://schemas.microsoft.com/office/drawing/2014/main" id="{B70A11D6-B3D9-2140-A196-F75D4910B3EC}"/>
                    </a:ext>
                  </a:extLst>
                </p:cNvPr>
                <p:cNvGrpSpPr/>
                <p:nvPr userDrawn="1"/>
              </p:nvGrpSpPr>
              <p:grpSpPr>
                <a:xfrm>
                  <a:off x="9950116" y="1626268"/>
                  <a:ext cx="892623" cy="838200"/>
                  <a:chOff x="9950116" y="1626268"/>
                  <a:chExt cx="892623" cy="838200"/>
                </a:xfrm>
              </p:grpSpPr>
              <p:sp>
                <p:nvSpPr>
                  <p:cNvPr id="31" name="Rectangle 30">
                    <a:extLst>
                      <a:ext uri="{FF2B5EF4-FFF2-40B4-BE49-F238E27FC236}">
                        <a16:creationId xmlns:a16="http://schemas.microsoft.com/office/drawing/2014/main" id="{302F5AAE-D8BC-294C-8BB8-4FEA34246578}"/>
                      </a:ext>
                    </a:extLst>
                  </p:cNvPr>
                  <p:cNvSpPr/>
                  <p:nvPr userDrawn="1"/>
                </p:nvSpPr>
                <p:spPr>
                  <a:xfrm>
                    <a:off x="9950116" y="2041358"/>
                    <a:ext cx="421105" cy="4130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c 31">
                    <a:extLst>
                      <a:ext uri="{FF2B5EF4-FFF2-40B4-BE49-F238E27FC236}">
                        <a16:creationId xmlns:a16="http://schemas.microsoft.com/office/drawing/2014/main" id="{1DA57EE2-2D58-3F4E-8450-0B1B03381058}"/>
                      </a:ext>
                    </a:extLst>
                  </p:cNvPr>
                  <p:cNvSpPr/>
                  <p:nvPr userDrawn="1"/>
                </p:nvSpPr>
                <p:spPr>
                  <a:xfrm rot="16200000">
                    <a:off x="10036145" y="1657873"/>
                    <a:ext cx="838200" cy="774989"/>
                  </a:xfrm>
                  <a:prstGeom prst="arc">
                    <a:avLst/>
                  </a:prstGeom>
                  <a:ln w="184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1763CD87-CD9E-274C-A948-CDC6A2071D79}"/>
                    </a:ext>
                  </a:extLst>
                </p:cNvPr>
                <p:cNvGrpSpPr/>
                <p:nvPr userDrawn="1"/>
              </p:nvGrpSpPr>
              <p:grpSpPr>
                <a:xfrm>
                  <a:off x="10455244" y="1629249"/>
                  <a:ext cx="892625" cy="838200"/>
                  <a:chOff x="9976468" y="1626273"/>
                  <a:chExt cx="892625" cy="838200"/>
                </a:xfrm>
              </p:grpSpPr>
              <p:sp>
                <p:nvSpPr>
                  <p:cNvPr id="29" name="Rectangle 28">
                    <a:extLst>
                      <a:ext uri="{FF2B5EF4-FFF2-40B4-BE49-F238E27FC236}">
                        <a16:creationId xmlns:a16="http://schemas.microsoft.com/office/drawing/2014/main" id="{0E1C33DE-813A-BE4E-BC21-24CF1DFBDF85}"/>
                      </a:ext>
                    </a:extLst>
                  </p:cNvPr>
                  <p:cNvSpPr/>
                  <p:nvPr userDrawn="1"/>
                </p:nvSpPr>
                <p:spPr>
                  <a:xfrm>
                    <a:off x="9976468" y="2041358"/>
                    <a:ext cx="421104" cy="4130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c 29">
                    <a:extLst>
                      <a:ext uri="{FF2B5EF4-FFF2-40B4-BE49-F238E27FC236}">
                        <a16:creationId xmlns:a16="http://schemas.microsoft.com/office/drawing/2014/main" id="{49025432-5343-F44F-A838-C38679A95D19}"/>
                      </a:ext>
                    </a:extLst>
                  </p:cNvPr>
                  <p:cNvSpPr/>
                  <p:nvPr userDrawn="1"/>
                </p:nvSpPr>
                <p:spPr>
                  <a:xfrm rot="16200000">
                    <a:off x="10062498" y="1657878"/>
                    <a:ext cx="838200" cy="774990"/>
                  </a:xfrm>
                  <a:prstGeom prst="arc">
                    <a:avLst/>
                  </a:prstGeom>
                  <a:ln w="184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33" name="Group 32">
              <a:extLst>
                <a:ext uri="{FF2B5EF4-FFF2-40B4-BE49-F238E27FC236}">
                  <a16:creationId xmlns:a16="http://schemas.microsoft.com/office/drawing/2014/main" id="{911B629B-E701-B24A-BE98-E491B5EBBB4C}"/>
                </a:ext>
              </a:extLst>
            </p:cNvPr>
            <p:cNvGrpSpPr/>
            <p:nvPr userDrawn="1"/>
          </p:nvGrpSpPr>
          <p:grpSpPr>
            <a:xfrm>
              <a:off x="10037543" y="4790069"/>
              <a:ext cx="1562781" cy="1562781"/>
              <a:chOff x="7537992" y="4376892"/>
              <a:chExt cx="1921337" cy="1921337"/>
            </a:xfrm>
          </p:grpSpPr>
          <p:sp>
            <p:nvSpPr>
              <p:cNvPr id="34" name="Oval 33">
                <a:extLst>
                  <a:ext uri="{FF2B5EF4-FFF2-40B4-BE49-F238E27FC236}">
                    <a16:creationId xmlns:a16="http://schemas.microsoft.com/office/drawing/2014/main" id="{E360DF2B-95C4-6448-8ACE-43E7474F1486}"/>
                  </a:ext>
                </a:extLst>
              </p:cNvPr>
              <p:cNvSpPr/>
              <p:nvPr userDrawn="1"/>
            </p:nvSpPr>
            <p:spPr>
              <a:xfrm>
                <a:off x="7537992" y="4376892"/>
                <a:ext cx="1921337" cy="1921337"/>
              </a:xfrm>
              <a:prstGeom prst="ellipse">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89986A69-6BD3-BC40-BC55-34264E111217}"/>
                  </a:ext>
                </a:extLst>
              </p:cNvPr>
              <p:cNvGrpSpPr/>
              <p:nvPr userDrawn="1"/>
            </p:nvGrpSpPr>
            <p:grpSpPr>
              <a:xfrm rot="10800000">
                <a:off x="7638294" y="4933606"/>
                <a:ext cx="1347239" cy="810781"/>
                <a:chOff x="9950116" y="1626268"/>
                <a:chExt cx="1397753" cy="841181"/>
              </a:xfrm>
            </p:grpSpPr>
            <p:grpSp>
              <p:nvGrpSpPr>
                <p:cNvPr id="36" name="Group 35">
                  <a:extLst>
                    <a:ext uri="{FF2B5EF4-FFF2-40B4-BE49-F238E27FC236}">
                      <a16:creationId xmlns:a16="http://schemas.microsoft.com/office/drawing/2014/main" id="{A5A4E452-B14A-FC44-9480-2D4DFDAF79E1}"/>
                    </a:ext>
                  </a:extLst>
                </p:cNvPr>
                <p:cNvGrpSpPr/>
                <p:nvPr userDrawn="1"/>
              </p:nvGrpSpPr>
              <p:grpSpPr>
                <a:xfrm>
                  <a:off x="9950116" y="1626268"/>
                  <a:ext cx="892623" cy="838200"/>
                  <a:chOff x="9950116" y="1626268"/>
                  <a:chExt cx="892623" cy="838200"/>
                </a:xfrm>
              </p:grpSpPr>
              <p:sp>
                <p:nvSpPr>
                  <p:cNvPr id="40" name="Rectangle 39">
                    <a:extLst>
                      <a:ext uri="{FF2B5EF4-FFF2-40B4-BE49-F238E27FC236}">
                        <a16:creationId xmlns:a16="http://schemas.microsoft.com/office/drawing/2014/main" id="{1E5F2523-E0B3-0349-A0AA-640EC2BA8E06}"/>
                      </a:ext>
                    </a:extLst>
                  </p:cNvPr>
                  <p:cNvSpPr/>
                  <p:nvPr userDrawn="1"/>
                </p:nvSpPr>
                <p:spPr>
                  <a:xfrm>
                    <a:off x="9950116" y="2041358"/>
                    <a:ext cx="421105" cy="4130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c 40">
                    <a:extLst>
                      <a:ext uri="{FF2B5EF4-FFF2-40B4-BE49-F238E27FC236}">
                        <a16:creationId xmlns:a16="http://schemas.microsoft.com/office/drawing/2014/main" id="{F6EA7EEB-5C2A-A545-ADCD-EB0794E28792}"/>
                      </a:ext>
                    </a:extLst>
                  </p:cNvPr>
                  <p:cNvSpPr/>
                  <p:nvPr userDrawn="1"/>
                </p:nvSpPr>
                <p:spPr>
                  <a:xfrm rot="16200000">
                    <a:off x="10036145" y="1657873"/>
                    <a:ext cx="838200" cy="774989"/>
                  </a:xfrm>
                  <a:prstGeom prst="arc">
                    <a:avLst/>
                  </a:prstGeom>
                  <a:ln w="184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50982066-03F7-1A4E-B2F7-D566A0F310FE}"/>
                    </a:ext>
                  </a:extLst>
                </p:cNvPr>
                <p:cNvGrpSpPr/>
                <p:nvPr userDrawn="1"/>
              </p:nvGrpSpPr>
              <p:grpSpPr>
                <a:xfrm>
                  <a:off x="10455244" y="1629249"/>
                  <a:ext cx="892625" cy="838200"/>
                  <a:chOff x="9976468" y="1626273"/>
                  <a:chExt cx="892625" cy="838200"/>
                </a:xfrm>
              </p:grpSpPr>
              <p:sp>
                <p:nvSpPr>
                  <p:cNvPr id="38" name="Rectangle 37">
                    <a:extLst>
                      <a:ext uri="{FF2B5EF4-FFF2-40B4-BE49-F238E27FC236}">
                        <a16:creationId xmlns:a16="http://schemas.microsoft.com/office/drawing/2014/main" id="{C14EB45C-713A-5B42-BC31-DC67CCB40D12}"/>
                      </a:ext>
                    </a:extLst>
                  </p:cNvPr>
                  <p:cNvSpPr/>
                  <p:nvPr userDrawn="1"/>
                </p:nvSpPr>
                <p:spPr>
                  <a:xfrm>
                    <a:off x="9976468" y="2041358"/>
                    <a:ext cx="421104" cy="4130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c 38">
                    <a:extLst>
                      <a:ext uri="{FF2B5EF4-FFF2-40B4-BE49-F238E27FC236}">
                        <a16:creationId xmlns:a16="http://schemas.microsoft.com/office/drawing/2014/main" id="{49D462CC-5E65-DD4D-B40F-53E30F09B3D1}"/>
                      </a:ext>
                    </a:extLst>
                  </p:cNvPr>
                  <p:cNvSpPr/>
                  <p:nvPr userDrawn="1"/>
                </p:nvSpPr>
                <p:spPr>
                  <a:xfrm rot="16200000">
                    <a:off x="10062498" y="1657878"/>
                    <a:ext cx="838200" cy="774990"/>
                  </a:xfrm>
                  <a:prstGeom prst="arc">
                    <a:avLst/>
                  </a:prstGeom>
                  <a:ln w="184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sp>
        <p:nvSpPr>
          <p:cNvPr id="43" name="Content Placeholder 9">
            <a:extLst>
              <a:ext uri="{FF2B5EF4-FFF2-40B4-BE49-F238E27FC236}">
                <a16:creationId xmlns:a16="http://schemas.microsoft.com/office/drawing/2014/main" id="{A26705C5-B55A-A14B-ACA1-0130F651ED22}"/>
              </a:ext>
            </a:extLst>
          </p:cNvPr>
          <p:cNvSpPr>
            <a:spLocks noGrp="1"/>
          </p:cNvSpPr>
          <p:nvPr>
            <p:ph sz="quarter" idx="45" hasCustomPrompt="1"/>
          </p:nvPr>
        </p:nvSpPr>
        <p:spPr>
          <a:xfrm>
            <a:off x="2195599" y="2452380"/>
            <a:ext cx="8083826" cy="2009120"/>
          </a:xfrm>
          <a:prstGeom prst="rect">
            <a:avLst/>
          </a:prstGeom>
        </p:spPr>
        <p:txBody>
          <a:bodyPr anchor="t" anchorCtr="0">
            <a:noAutofit/>
          </a:bodyPr>
          <a:lstStyle>
            <a:lvl1pPr marL="0" marR="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sz="2000">
                <a:solidFill>
                  <a:schemeClr val="bg2"/>
                </a:solidFill>
              </a:defRPr>
            </a:lvl1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a:t>Large statement message or quoted text. Large statement message or quoted text. Large statement message or quoted text. Large statement message or quoted text. Large statement message or quoted text. Large statement message or quoted text. </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n-US"/>
          </a:p>
          <a:p>
            <a:pPr lvl="0"/>
            <a:r>
              <a:rPr lang="en-US"/>
              <a:t>– Jane Doe</a:t>
            </a:r>
          </a:p>
        </p:txBody>
      </p:sp>
    </p:spTree>
    <p:extLst>
      <p:ext uri="{BB962C8B-B14F-4D97-AF65-F5344CB8AC3E}">
        <p14:creationId xmlns:p14="http://schemas.microsoft.com/office/powerpoint/2010/main" val="2702156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in circl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ADB3B6B-A769-DA42-B76B-F49090FD3163}"/>
              </a:ext>
            </a:extLst>
          </p:cNvPr>
          <p:cNvSpPr/>
          <p:nvPr userDrawn="1"/>
        </p:nvSpPr>
        <p:spPr>
          <a:xfrm>
            <a:off x="3200049" y="568180"/>
            <a:ext cx="5785486" cy="57854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7B83DB72-34AA-4247-805B-EAD29B34ED4C}"/>
              </a:ext>
            </a:extLst>
          </p:cNvPr>
          <p:cNvGrpSpPr/>
          <p:nvPr userDrawn="1"/>
        </p:nvGrpSpPr>
        <p:grpSpPr>
          <a:xfrm>
            <a:off x="7552551" y="4820702"/>
            <a:ext cx="1562781" cy="1562781"/>
            <a:chOff x="7537992" y="4376892"/>
            <a:chExt cx="1921337" cy="1921337"/>
          </a:xfrm>
        </p:grpSpPr>
        <p:sp>
          <p:nvSpPr>
            <p:cNvPr id="9" name="Oval 8">
              <a:extLst>
                <a:ext uri="{FF2B5EF4-FFF2-40B4-BE49-F238E27FC236}">
                  <a16:creationId xmlns:a16="http://schemas.microsoft.com/office/drawing/2014/main" id="{F46423E6-6887-DF43-A1BE-292550882A3F}"/>
                </a:ext>
              </a:extLst>
            </p:cNvPr>
            <p:cNvSpPr/>
            <p:nvPr userDrawn="1"/>
          </p:nvSpPr>
          <p:spPr>
            <a:xfrm>
              <a:off x="7537992" y="4376892"/>
              <a:ext cx="1921337" cy="1921337"/>
            </a:xfrm>
            <a:prstGeom prst="ellipse">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86B6A529-5918-C646-9955-F1EBDCABDD0B}"/>
                </a:ext>
              </a:extLst>
            </p:cNvPr>
            <p:cNvGrpSpPr/>
            <p:nvPr userDrawn="1"/>
          </p:nvGrpSpPr>
          <p:grpSpPr>
            <a:xfrm rot="10800000">
              <a:off x="7638294" y="4885765"/>
              <a:ext cx="1347238" cy="810784"/>
              <a:chOff x="9950117" y="1675898"/>
              <a:chExt cx="1397752" cy="841183"/>
            </a:xfrm>
          </p:grpSpPr>
          <p:grpSp>
            <p:nvGrpSpPr>
              <p:cNvPr id="35" name="Group 34">
                <a:extLst>
                  <a:ext uri="{FF2B5EF4-FFF2-40B4-BE49-F238E27FC236}">
                    <a16:creationId xmlns:a16="http://schemas.microsoft.com/office/drawing/2014/main" id="{CB75A021-8253-C942-8EB7-0BC20390DD5D}"/>
                  </a:ext>
                </a:extLst>
              </p:cNvPr>
              <p:cNvGrpSpPr/>
              <p:nvPr userDrawn="1"/>
            </p:nvGrpSpPr>
            <p:grpSpPr>
              <a:xfrm>
                <a:off x="9950117" y="1675898"/>
                <a:ext cx="892623" cy="838200"/>
                <a:chOff x="9950117" y="1675898"/>
                <a:chExt cx="892623" cy="838200"/>
              </a:xfrm>
            </p:grpSpPr>
            <p:sp>
              <p:nvSpPr>
                <p:cNvPr id="39" name="Rectangle 38">
                  <a:extLst>
                    <a:ext uri="{FF2B5EF4-FFF2-40B4-BE49-F238E27FC236}">
                      <a16:creationId xmlns:a16="http://schemas.microsoft.com/office/drawing/2014/main" id="{98205517-6241-6346-8593-18C40442A26B}"/>
                    </a:ext>
                  </a:extLst>
                </p:cNvPr>
                <p:cNvSpPr/>
                <p:nvPr userDrawn="1"/>
              </p:nvSpPr>
              <p:spPr>
                <a:xfrm>
                  <a:off x="9950117" y="2090989"/>
                  <a:ext cx="421106" cy="4130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c 39">
                  <a:extLst>
                    <a:ext uri="{FF2B5EF4-FFF2-40B4-BE49-F238E27FC236}">
                      <a16:creationId xmlns:a16="http://schemas.microsoft.com/office/drawing/2014/main" id="{C53FB11A-F3FD-1B4D-875F-49AE50C2EF3E}"/>
                    </a:ext>
                  </a:extLst>
                </p:cNvPr>
                <p:cNvSpPr/>
                <p:nvPr userDrawn="1"/>
              </p:nvSpPr>
              <p:spPr>
                <a:xfrm rot="16200000">
                  <a:off x="10036146" y="1707504"/>
                  <a:ext cx="838200" cy="774988"/>
                </a:xfrm>
                <a:prstGeom prst="arc">
                  <a:avLst/>
                </a:prstGeom>
                <a:ln w="184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793E2CF3-579B-374B-8EFD-83CF88287C7E}"/>
                  </a:ext>
                </a:extLst>
              </p:cNvPr>
              <p:cNvGrpSpPr/>
              <p:nvPr userDrawn="1"/>
            </p:nvGrpSpPr>
            <p:grpSpPr>
              <a:xfrm>
                <a:off x="10455244" y="1678881"/>
                <a:ext cx="892625" cy="838200"/>
                <a:chOff x="9976468" y="1675905"/>
                <a:chExt cx="892625" cy="838200"/>
              </a:xfrm>
            </p:grpSpPr>
            <p:sp>
              <p:nvSpPr>
                <p:cNvPr id="37" name="Rectangle 36">
                  <a:extLst>
                    <a:ext uri="{FF2B5EF4-FFF2-40B4-BE49-F238E27FC236}">
                      <a16:creationId xmlns:a16="http://schemas.microsoft.com/office/drawing/2014/main" id="{3ABABC3A-8117-9442-BFA1-C3C10568BE34}"/>
                    </a:ext>
                  </a:extLst>
                </p:cNvPr>
                <p:cNvSpPr/>
                <p:nvPr userDrawn="1"/>
              </p:nvSpPr>
              <p:spPr>
                <a:xfrm>
                  <a:off x="9976468" y="2090991"/>
                  <a:ext cx="421104" cy="4130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c 37">
                  <a:extLst>
                    <a:ext uri="{FF2B5EF4-FFF2-40B4-BE49-F238E27FC236}">
                      <a16:creationId xmlns:a16="http://schemas.microsoft.com/office/drawing/2014/main" id="{38BBF31B-C311-B94C-A71E-90E168715A7A}"/>
                    </a:ext>
                  </a:extLst>
                </p:cNvPr>
                <p:cNvSpPr/>
                <p:nvPr userDrawn="1"/>
              </p:nvSpPr>
              <p:spPr>
                <a:xfrm rot="16200000">
                  <a:off x="10062498" y="1707510"/>
                  <a:ext cx="838200" cy="774990"/>
                </a:xfrm>
                <a:prstGeom prst="arc">
                  <a:avLst/>
                </a:prstGeom>
                <a:ln w="184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56" name="Group 55">
            <a:extLst>
              <a:ext uri="{FF2B5EF4-FFF2-40B4-BE49-F238E27FC236}">
                <a16:creationId xmlns:a16="http://schemas.microsoft.com/office/drawing/2014/main" id="{7A9F7674-4A3B-D24F-BE9A-3500540A0273}"/>
              </a:ext>
            </a:extLst>
          </p:cNvPr>
          <p:cNvGrpSpPr/>
          <p:nvPr userDrawn="1"/>
        </p:nvGrpSpPr>
        <p:grpSpPr>
          <a:xfrm rot="10800000">
            <a:off x="2822954" y="954997"/>
            <a:ext cx="1562781" cy="1562781"/>
            <a:chOff x="7537992" y="4376892"/>
            <a:chExt cx="1921337" cy="1921337"/>
          </a:xfrm>
        </p:grpSpPr>
        <p:sp>
          <p:nvSpPr>
            <p:cNvPr id="57" name="Oval 56">
              <a:extLst>
                <a:ext uri="{FF2B5EF4-FFF2-40B4-BE49-F238E27FC236}">
                  <a16:creationId xmlns:a16="http://schemas.microsoft.com/office/drawing/2014/main" id="{D079D86D-0060-FD4B-886F-29DE0551267F}"/>
                </a:ext>
              </a:extLst>
            </p:cNvPr>
            <p:cNvSpPr/>
            <p:nvPr userDrawn="1"/>
          </p:nvSpPr>
          <p:spPr>
            <a:xfrm>
              <a:off x="7537992" y="4376892"/>
              <a:ext cx="1921337" cy="1921337"/>
            </a:xfrm>
            <a:prstGeom prst="ellipse">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9B862A5E-C6F9-3A43-9BA5-C7EE60284808}"/>
                </a:ext>
              </a:extLst>
            </p:cNvPr>
            <p:cNvGrpSpPr/>
            <p:nvPr userDrawn="1"/>
          </p:nvGrpSpPr>
          <p:grpSpPr>
            <a:xfrm rot="10800000">
              <a:off x="7638293" y="4861848"/>
              <a:ext cx="1347239" cy="810780"/>
              <a:chOff x="9950117" y="1700718"/>
              <a:chExt cx="1397753" cy="841180"/>
            </a:xfrm>
          </p:grpSpPr>
          <p:grpSp>
            <p:nvGrpSpPr>
              <p:cNvPr id="59" name="Group 58">
                <a:extLst>
                  <a:ext uri="{FF2B5EF4-FFF2-40B4-BE49-F238E27FC236}">
                    <a16:creationId xmlns:a16="http://schemas.microsoft.com/office/drawing/2014/main" id="{109B3222-1D20-624D-9DD0-332EBE52A33D}"/>
                  </a:ext>
                </a:extLst>
              </p:cNvPr>
              <p:cNvGrpSpPr/>
              <p:nvPr userDrawn="1"/>
            </p:nvGrpSpPr>
            <p:grpSpPr>
              <a:xfrm>
                <a:off x="9950117" y="1700718"/>
                <a:ext cx="892623" cy="838200"/>
                <a:chOff x="9950117" y="1700718"/>
                <a:chExt cx="892623" cy="838200"/>
              </a:xfrm>
            </p:grpSpPr>
            <p:sp>
              <p:nvSpPr>
                <p:cNvPr id="63" name="Rectangle 62">
                  <a:extLst>
                    <a:ext uri="{FF2B5EF4-FFF2-40B4-BE49-F238E27FC236}">
                      <a16:creationId xmlns:a16="http://schemas.microsoft.com/office/drawing/2014/main" id="{579CF27A-A942-0646-AB6F-673444A38E6A}"/>
                    </a:ext>
                  </a:extLst>
                </p:cNvPr>
                <p:cNvSpPr/>
                <p:nvPr userDrawn="1"/>
              </p:nvSpPr>
              <p:spPr>
                <a:xfrm>
                  <a:off x="9950117" y="2115805"/>
                  <a:ext cx="421105" cy="4130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Arc 63">
                  <a:extLst>
                    <a:ext uri="{FF2B5EF4-FFF2-40B4-BE49-F238E27FC236}">
                      <a16:creationId xmlns:a16="http://schemas.microsoft.com/office/drawing/2014/main" id="{5A9B2308-A22E-564D-BC4F-AA4B53CACCDC}"/>
                    </a:ext>
                  </a:extLst>
                </p:cNvPr>
                <p:cNvSpPr/>
                <p:nvPr userDrawn="1"/>
              </p:nvSpPr>
              <p:spPr>
                <a:xfrm rot="16200000">
                  <a:off x="10036146" y="1732323"/>
                  <a:ext cx="838200" cy="774989"/>
                </a:xfrm>
                <a:prstGeom prst="arc">
                  <a:avLst/>
                </a:prstGeom>
                <a:ln w="184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17F3C491-E9A6-AB45-91BE-18D7446CD2F3}"/>
                  </a:ext>
                </a:extLst>
              </p:cNvPr>
              <p:cNvGrpSpPr/>
              <p:nvPr userDrawn="1"/>
            </p:nvGrpSpPr>
            <p:grpSpPr>
              <a:xfrm>
                <a:off x="10455245" y="1703698"/>
                <a:ext cx="892625" cy="838200"/>
                <a:chOff x="9976469" y="1700722"/>
                <a:chExt cx="892625" cy="838200"/>
              </a:xfrm>
            </p:grpSpPr>
            <p:sp>
              <p:nvSpPr>
                <p:cNvPr id="61" name="Rectangle 60">
                  <a:extLst>
                    <a:ext uri="{FF2B5EF4-FFF2-40B4-BE49-F238E27FC236}">
                      <a16:creationId xmlns:a16="http://schemas.microsoft.com/office/drawing/2014/main" id="{AA241DD6-89D6-B044-9789-0B4D05D14EEB}"/>
                    </a:ext>
                  </a:extLst>
                </p:cNvPr>
                <p:cNvSpPr/>
                <p:nvPr userDrawn="1"/>
              </p:nvSpPr>
              <p:spPr>
                <a:xfrm>
                  <a:off x="9976469" y="2115804"/>
                  <a:ext cx="421104" cy="4130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Arc 61">
                  <a:extLst>
                    <a:ext uri="{FF2B5EF4-FFF2-40B4-BE49-F238E27FC236}">
                      <a16:creationId xmlns:a16="http://schemas.microsoft.com/office/drawing/2014/main" id="{4D431551-8CC5-FE40-9189-D42E396D8BE2}"/>
                    </a:ext>
                  </a:extLst>
                </p:cNvPr>
                <p:cNvSpPr/>
                <p:nvPr userDrawn="1"/>
              </p:nvSpPr>
              <p:spPr>
                <a:xfrm rot="16200000">
                  <a:off x="10062499" y="1732326"/>
                  <a:ext cx="838200" cy="774991"/>
                </a:xfrm>
                <a:prstGeom prst="arc">
                  <a:avLst/>
                </a:prstGeom>
                <a:ln w="184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
        <p:nvSpPr>
          <p:cNvPr id="25" name="Content Placeholder 9">
            <a:extLst>
              <a:ext uri="{FF2B5EF4-FFF2-40B4-BE49-F238E27FC236}">
                <a16:creationId xmlns:a16="http://schemas.microsoft.com/office/drawing/2014/main" id="{85103D61-FB48-584B-A5C8-755439B65DB8}"/>
              </a:ext>
            </a:extLst>
          </p:cNvPr>
          <p:cNvSpPr>
            <a:spLocks noGrp="1"/>
          </p:cNvSpPr>
          <p:nvPr>
            <p:ph sz="quarter" idx="46" hasCustomPrompt="1"/>
          </p:nvPr>
        </p:nvSpPr>
        <p:spPr>
          <a:xfrm>
            <a:off x="4394018" y="1565809"/>
            <a:ext cx="3619120" cy="3341040"/>
          </a:xfrm>
          <a:prstGeom prst="rect">
            <a:avLst/>
          </a:prstGeom>
        </p:spPr>
        <p:txBody>
          <a:bodyPr anchor="t" anchorCtr="0">
            <a:noAutofit/>
          </a:bodyPr>
          <a:lstStyle>
            <a:lvl1pPr marL="0" marR="0" indent="0" algn="ctr" defTabSz="914400" rtl="0" eaLnBrk="1" fontAlgn="auto" latinLnBrk="0" hangingPunct="1">
              <a:lnSpc>
                <a:spcPct val="110000"/>
              </a:lnSpc>
              <a:spcBef>
                <a:spcPts val="0"/>
              </a:spcBef>
              <a:spcAft>
                <a:spcPts val="0"/>
              </a:spcAft>
              <a:buClrTx/>
              <a:buSzTx/>
              <a:buFont typeface="Arial" panose="020B0604020202020204" pitchFamily="34" charset="0"/>
              <a:buNone/>
              <a:tabLst/>
              <a:defRPr sz="2000">
                <a:solidFill>
                  <a:schemeClr val="bg2"/>
                </a:solidFill>
              </a:defRPr>
            </a:lvl1pPr>
          </a:lstStyle>
          <a:p>
            <a:pPr lvl="0"/>
            <a:r>
              <a:rPr lang="en-US"/>
              <a:t>Large statement message or quoted text. Large statement message or quoted text. Large statement message or quoted text. Large statement message or quoted text. Large statement message or quoted text. </a:t>
            </a:r>
          </a:p>
        </p:txBody>
      </p:sp>
      <p:sp>
        <p:nvSpPr>
          <p:cNvPr id="24" name="Content Placeholder 9">
            <a:extLst>
              <a:ext uri="{FF2B5EF4-FFF2-40B4-BE49-F238E27FC236}">
                <a16:creationId xmlns:a16="http://schemas.microsoft.com/office/drawing/2014/main" id="{70445044-2659-584B-8455-E2FF7CC69537}"/>
              </a:ext>
            </a:extLst>
          </p:cNvPr>
          <p:cNvSpPr>
            <a:spLocks noGrp="1"/>
          </p:cNvSpPr>
          <p:nvPr>
            <p:ph sz="quarter" idx="47" hasCustomPrompt="1"/>
          </p:nvPr>
        </p:nvSpPr>
        <p:spPr>
          <a:xfrm>
            <a:off x="4394018" y="5075831"/>
            <a:ext cx="3619120" cy="657138"/>
          </a:xfrm>
          <a:prstGeom prst="rect">
            <a:avLst/>
          </a:prstGeom>
        </p:spPr>
        <p:txBody>
          <a:bodyPr anchor="t" anchorCtr="0">
            <a:noAutofit/>
          </a:bodyPr>
          <a:lstStyle>
            <a:lvl1pPr marL="0" marR="0" indent="0" algn="ctr" defTabSz="914400" rtl="0" eaLnBrk="1" fontAlgn="auto" latinLnBrk="0" hangingPunct="1">
              <a:lnSpc>
                <a:spcPct val="110000"/>
              </a:lnSpc>
              <a:spcBef>
                <a:spcPts val="0"/>
              </a:spcBef>
              <a:spcAft>
                <a:spcPts val="0"/>
              </a:spcAft>
              <a:buClrTx/>
              <a:buSzTx/>
              <a:buFont typeface="Arial" panose="020B0604020202020204" pitchFamily="34" charset="0"/>
              <a:buNone/>
              <a:tabLst/>
              <a:defRPr sz="2000">
                <a:solidFill>
                  <a:schemeClr val="bg2"/>
                </a:solidFill>
              </a:defRPr>
            </a:lvl1pPr>
          </a:lstStyle>
          <a:p>
            <a:pPr lvl="0"/>
            <a:r>
              <a:rPr lang="en-US"/>
              <a:t>—Jane Doe</a:t>
            </a:r>
          </a:p>
        </p:txBody>
      </p:sp>
    </p:spTree>
    <p:extLst>
      <p:ext uri="{BB962C8B-B14F-4D97-AF65-F5344CB8AC3E}">
        <p14:creationId xmlns:p14="http://schemas.microsoft.com/office/powerpoint/2010/main" val="37937560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Question and Answer">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BAF6155-6979-2144-B10A-E1F761184E0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6380549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hank you green cirlces">
    <p:spTree>
      <p:nvGrpSpPr>
        <p:cNvPr id="1" name=""/>
        <p:cNvGrpSpPr/>
        <p:nvPr/>
      </p:nvGrpSpPr>
      <p:grpSpPr>
        <a:xfrm>
          <a:off x="0" y="0"/>
          <a:ext cx="0" cy="0"/>
          <a:chOff x="0" y="0"/>
          <a:chExt cx="0" cy="0"/>
        </a:xfrm>
      </p:grpSpPr>
      <p:pic>
        <p:nvPicPr>
          <p:cNvPr id="4" name="Content Placeholder 1">
            <a:extLst>
              <a:ext uri="{FF2B5EF4-FFF2-40B4-BE49-F238E27FC236}">
                <a16:creationId xmlns:a16="http://schemas.microsoft.com/office/drawing/2014/main" id="{2A37683A-D4A0-0646-B4C8-CA7D0A600B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705" t="15710" r="13761" b="17659"/>
          <a:stretch/>
        </p:blipFill>
        <p:spPr>
          <a:xfrm>
            <a:off x="0" y="0"/>
            <a:ext cx="12192000" cy="6858000"/>
          </a:xfrm>
          <a:prstGeom prst="rect">
            <a:avLst/>
          </a:prstGeom>
        </p:spPr>
      </p:pic>
      <p:sp>
        <p:nvSpPr>
          <p:cNvPr id="2" name="Oval 1">
            <a:extLst>
              <a:ext uri="{FF2B5EF4-FFF2-40B4-BE49-F238E27FC236}">
                <a16:creationId xmlns:a16="http://schemas.microsoft.com/office/drawing/2014/main" id="{D6B2BA42-AE53-6548-B190-ADC420F2C992}"/>
              </a:ext>
            </a:extLst>
          </p:cNvPr>
          <p:cNvSpPr/>
          <p:nvPr userDrawn="1"/>
        </p:nvSpPr>
        <p:spPr>
          <a:xfrm>
            <a:off x="4739269" y="2152185"/>
            <a:ext cx="2899317" cy="2899317"/>
          </a:xfrm>
          <a:prstGeom prst="ellipse">
            <a:avLst/>
          </a:prstGeom>
          <a:solidFill>
            <a:srgbClr val="046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FEE48D93-FC7F-E344-BABD-EBB76F852235}"/>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3571" t="41064" r="43938" b="39900"/>
          <a:stretch/>
        </p:blipFill>
        <p:spPr>
          <a:xfrm>
            <a:off x="3612994" y="2340314"/>
            <a:ext cx="5042191" cy="1661743"/>
          </a:xfrm>
          <a:prstGeom prst="rect">
            <a:avLst/>
          </a:prstGeom>
        </p:spPr>
      </p:pic>
      <p:pic>
        <p:nvPicPr>
          <p:cNvPr id="10" name="Graphic 9">
            <a:extLst>
              <a:ext uri="{FF2B5EF4-FFF2-40B4-BE49-F238E27FC236}">
                <a16:creationId xmlns:a16="http://schemas.microsoft.com/office/drawing/2014/main" id="{936B2C33-AC60-0A47-8747-2FF791A0BEE5}"/>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57431" t="43175" r="22472" b="37789"/>
          <a:stretch/>
        </p:blipFill>
        <p:spPr>
          <a:xfrm>
            <a:off x="4642884" y="3821785"/>
            <a:ext cx="3118883" cy="1661743"/>
          </a:xfrm>
          <a:prstGeom prst="rect">
            <a:avLst/>
          </a:prstGeom>
        </p:spPr>
      </p:pic>
    </p:spTree>
    <p:extLst>
      <p:ext uri="{BB962C8B-B14F-4D97-AF65-F5344CB8AC3E}">
        <p14:creationId xmlns:p14="http://schemas.microsoft.com/office/powerpoint/2010/main" val="33706999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hank you version 1">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7B1A1D0-F490-9A4E-927B-09B2E0B5DC6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3592" t="41049" r="22875" b="39812"/>
          <a:stretch/>
        </p:blipFill>
        <p:spPr>
          <a:xfrm>
            <a:off x="1961102" y="2597495"/>
            <a:ext cx="8269795" cy="1663009"/>
          </a:xfrm>
          <a:prstGeom prst="rect">
            <a:avLst/>
          </a:prstGeom>
        </p:spPr>
      </p:pic>
    </p:spTree>
    <p:extLst>
      <p:ext uri="{BB962C8B-B14F-4D97-AF65-F5344CB8AC3E}">
        <p14:creationId xmlns:p14="http://schemas.microsoft.com/office/powerpoint/2010/main" val="30652777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sclosure and ID blo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7D4ADE-E874-674D-B7A6-E8724E7E2467}"/>
              </a:ext>
            </a:extLst>
          </p:cNvPr>
          <p:cNvSpPr/>
          <p:nvPr userDrawn="1"/>
        </p:nvSpPr>
        <p:spPr>
          <a:xfrm>
            <a:off x="10070592" y="268224"/>
            <a:ext cx="1889760" cy="4754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65377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ntent slide with left sidebar">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293CB75F-ECD4-ED41-9233-A5E8DE86A9A0}"/>
              </a:ext>
            </a:extLst>
          </p:cNvPr>
          <p:cNvSpPr>
            <a:spLocks noGrp="1"/>
          </p:cNvSpPr>
          <p:nvPr>
            <p:ph type="title" hasCustomPrompt="1"/>
          </p:nvPr>
        </p:nvSpPr>
        <p:spPr>
          <a:xfrm>
            <a:off x="624666" y="1155702"/>
            <a:ext cx="10919634"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10" name="Content Placeholder 7">
            <a:extLst>
              <a:ext uri="{FF2B5EF4-FFF2-40B4-BE49-F238E27FC236}">
                <a16:creationId xmlns:a16="http://schemas.microsoft.com/office/drawing/2014/main" id="{CBCFCAD7-0387-FD42-8603-60F2491A48F5}"/>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9" name="Content Placeholder 2">
            <a:extLst>
              <a:ext uri="{FF2B5EF4-FFF2-40B4-BE49-F238E27FC236}">
                <a16:creationId xmlns:a16="http://schemas.microsoft.com/office/drawing/2014/main" id="{CFEAF7FE-5FCF-6244-99F4-AFD279BC5FB8}"/>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465887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with left sidebar">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293CB75F-ECD4-ED41-9233-A5E8DE86A9A0}"/>
              </a:ext>
            </a:extLst>
          </p:cNvPr>
          <p:cNvSpPr>
            <a:spLocks noGrp="1"/>
          </p:cNvSpPr>
          <p:nvPr>
            <p:ph type="title" hasCustomPrompt="1"/>
          </p:nvPr>
        </p:nvSpPr>
        <p:spPr>
          <a:xfrm>
            <a:off x="624666" y="1155702"/>
            <a:ext cx="10919634"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10" name="Content Placeholder 7">
            <a:extLst>
              <a:ext uri="{FF2B5EF4-FFF2-40B4-BE49-F238E27FC236}">
                <a16:creationId xmlns:a16="http://schemas.microsoft.com/office/drawing/2014/main" id="{CBCFCAD7-0387-FD42-8603-60F2491A48F5}"/>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9" name="Content Placeholder 2">
            <a:extLst>
              <a:ext uri="{FF2B5EF4-FFF2-40B4-BE49-F238E27FC236}">
                <a16:creationId xmlns:a16="http://schemas.microsoft.com/office/drawing/2014/main" id="{CFEAF7FE-5FCF-6244-99F4-AFD279BC5FB8}"/>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15318508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meline 3">
    <p:spTree>
      <p:nvGrpSpPr>
        <p:cNvPr id="1" name=""/>
        <p:cNvGrpSpPr/>
        <p:nvPr/>
      </p:nvGrpSpPr>
      <p:grpSpPr>
        <a:xfrm>
          <a:off x="0" y="0"/>
          <a:ext cx="0" cy="0"/>
          <a:chOff x="0" y="0"/>
          <a:chExt cx="0" cy="0"/>
        </a:xfrm>
      </p:grpSpPr>
      <p:sp>
        <p:nvSpPr>
          <p:cNvPr id="23" name="Title Placeholder 1">
            <a:extLst>
              <a:ext uri="{FF2B5EF4-FFF2-40B4-BE49-F238E27FC236}">
                <a16:creationId xmlns:a16="http://schemas.microsoft.com/office/drawing/2014/main" id="{B18D1B0A-D3C1-3046-8A3A-759702E7263D}"/>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3-point timeline or milestones</a:t>
            </a:r>
          </a:p>
        </p:txBody>
      </p:sp>
      <p:sp>
        <p:nvSpPr>
          <p:cNvPr id="32" name="Content Placeholder 7">
            <a:extLst>
              <a:ext uri="{FF2B5EF4-FFF2-40B4-BE49-F238E27FC236}">
                <a16:creationId xmlns:a16="http://schemas.microsoft.com/office/drawing/2014/main" id="{FF502D4D-1CD0-D54E-A8A8-B7E5ED6FB53F}"/>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42" name="Content Placeholder 2">
            <a:extLst>
              <a:ext uri="{FF2B5EF4-FFF2-40B4-BE49-F238E27FC236}">
                <a16:creationId xmlns:a16="http://schemas.microsoft.com/office/drawing/2014/main" id="{85FB4990-E8EC-D842-B19A-7920B29D64BB}"/>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10054143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Presentation content slide with sideba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48752C4-353F-EC4A-A536-EF3009766D9E}"/>
              </a:ext>
            </a:extLst>
          </p:cNvPr>
          <p:cNvCxnSpPr>
            <a:cxnSpLocks/>
          </p:cNvCxnSpPr>
          <p:nvPr userDrawn="1"/>
        </p:nvCxnSpPr>
        <p:spPr>
          <a:xfrm>
            <a:off x="8623182" y="2437639"/>
            <a:ext cx="0" cy="3620261"/>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16" name="Title Placeholder 1">
            <a:extLst>
              <a:ext uri="{FF2B5EF4-FFF2-40B4-BE49-F238E27FC236}">
                <a16:creationId xmlns:a16="http://schemas.microsoft.com/office/drawing/2014/main" id="{94BB771D-8574-3C47-98DC-7C76C87000C2}"/>
              </a:ext>
            </a:extLst>
          </p:cNvPr>
          <p:cNvSpPr>
            <a:spLocks noGrp="1"/>
          </p:cNvSpPr>
          <p:nvPr>
            <p:ph type="title" hasCustomPrompt="1"/>
          </p:nvPr>
        </p:nvSpPr>
        <p:spPr>
          <a:xfrm>
            <a:off x="624666" y="1155702"/>
            <a:ext cx="10919634"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17" name="Content Placeholder 7">
            <a:extLst>
              <a:ext uri="{FF2B5EF4-FFF2-40B4-BE49-F238E27FC236}">
                <a16:creationId xmlns:a16="http://schemas.microsoft.com/office/drawing/2014/main" id="{1EBEB441-E7FB-AA49-92E7-2F7D7B51B2DF}"/>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8" name="Content Placeholder 2">
            <a:extLst>
              <a:ext uri="{FF2B5EF4-FFF2-40B4-BE49-F238E27FC236}">
                <a16:creationId xmlns:a16="http://schemas.microsoft.com/office/drawing/2014/main" id="{7ABBAFBC-57FB-2B47-8CB8-418C16C4B324}"/>
              </a:ext>
            </a:extLst>
          </p:cNvPr>
          <p:cNvSpPr>
            <a:spLocks noGrp="1"/>
          </p:cNvSpPr>
          <p:nvPr>
            <p:ph idx="1" hasCustomPrompt="1"/>
          </p:nvPr>
        </p:nvSpPr>
        <p:spPr>
          <a:xfrm>
            <a:off x="624664" y="2437641"/>
            <a:ext cx="7768353" cy="3617597"/>
          </a:xfrm>
          <a:prstGeom prst="rect">
            <a:avLst/>
          </a:prstGeom>
        </p:spPr>
        <p:txBody>
          <a:bodyPr lIns="0" tIns="0" rIns="0" bIns="0"/>
          <a:lstStyle>
            <a:lvl1pPr marL="0" indent="0">
              <a:buNone/>
              <a:defRPr sz="2400" b="0"/>
            </a:lvl1pPr>
            <a:lvl2pPr>
              <a:spcBef>
                <a:spcPts val="500"/>
              </a:spcBef>
              <a:defRPr sz="2000"/>
            </a:lvl2pPr>
            <a:lvl3pPr marL="137160">
              <a:spcBef>
                <a:spcPts val="500"/>
              </a:spcBef>
              <a:defRPr sz="2000" b="0"/>
            </a:lvl3pPr>
            <a:lvl4pPr marL="457200" indent="-265176">
              <a:spcBef>
                <a:spcPts val="500"/>
              </a:spcBef>
              <a:defRPr sz="2000"/>
            </a:lvl4pPr>
            <a:lvl5pPr marL="59436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a:lvl5pPr>
          </a:lstStyle>
          <a:p>
            <a:pPr lvl="0"/>
            <a:r>
              <a:rPr lang="en-US" dirty="0"/>
              <a:t>Presentation style (larger text size) placeholder for text, table, chart, </a:t>
            </a:r>
            <a:r>
              <a:rPr lang="en-US" dirty="0" err="1"/>
              <a:t>Smartart</a:t>
            </a:r>
            <a:r>
              <a:rPr lang="en-US" dirty="0"/>
              <a:t>, picture or video. </a:t>
            </a:r>
          </a:p>
          <a:p>
            <a:pPr lvl="1"/>
            <a:r>
              <a:rPr lang="en-US" dirty="0"/>
              <a:t>Presentation style second level text</a:t>
            </a:r>
          </a:p>
          <a:p>
            <a:pPr lvl="2"/>
            <a:r>
              <a:rPr lang="en-US" dirty="0"/>
              <a:t>Presentation style third level bullet text</a:t>
            </a:r>
          </a:p>
          <a:p>
            <a:pPr lvl="3"/>
            <a:r>
              <a:rPr lang="en-US" dirty="0"/>
              <a:t>Presentation style fourth level hyphen text</a:t>
            </a:r>
          </a:p>
        </p:txBody>
      </p:sp>
      <p:sp>
        <p:nvSpPr>
          <p:cNvPr id="20" name="Content Placeholder 2">
            <a:extLst>
              <a:ext uri="{FF2B5EF4-FFF2-40B4-BE49-F238E27FC236}">
                <a16:creationId xmlns:a16="http://schemas.microsoft.com/office/drawing/2014/main" id="{8CDA502C-E7C0-5B45-8B73-983803E3F81C}"/>
              </a:ext>
            </a:extLst>
          </p:cNvPr>
          <p:cNvSpPr>
            <a:spLocks noGrp="1"/>
          </p:cNvSpPr>
          <p:nvPr>
            <p:ph idx="22" hasCustomPrompt="1"/>
          </p:nvPr>
        </p:nvSpPr>
        <p:spPr>
          <a:xfrm>
            <a:off x="8863992" y="2437641"/>
            <a:ext cx="2680307" cy="3617597"/>
          </a:xfrm>
          <a:prstGeom prst="rect">
            <a:avLst/>
          </a:prstGeom>
        </p:spPr>
        <p:txBody>
          <a:bodyPr lIns="0" tIns="0" rIns="0" bIns="0"/>
          <a:lstStyle>
            <a:lvl1pPr marL="0" indent="0">
              <a:spcBef>
                <a:spcPts val="300"/>
              </a:spcBef>
              <a:buNone/>
              <a:defRPr sz="1400"/>
            </a:lvl1pPr>
            <a:lvl2pPr>
              <a:spcBef>
                <a:spcPts val="300"/>
              </a:spcBef>
              <a:defRPr/>
            </a:lvl2pPr>
            <a:lvl3pPr marL="137160">
              <a:spcBef>
                <a:spcPts val="300"/>
              </a:spcBef>
              <a:defRPr b="0"/>
            </a:lvl3pPr>
            <a:lvl4pPr marL="457200" indent="-265176">
              <a:spcBef>
                <a:spcPts val="300"/>
              </a:spcBef>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Presentation style first level text</a:t>
            </a:r>
          </a:p>
          <a:p>
            <a:pPr lvl="1"/>
            <a:r>
              <a:rPr lang="en-US"/>
              <a:t>Presentation style second level text</a:t>
            </a:r>
          </a:p>
          <a:p>
            <a:pPr lvl="2"/>
            <a:r>
              <a:rPr lang="en-US"/>
              <a:t>Presentation style third level bullet text</a:t>
            </a:r>
          </a:p>
          <a:p>
            <a:pPr lvl="3"/>
            <a:r>
              <a:rPr lang="en-US"/>
              <a:t>Presentation style fourth level hyphen text</a:t>
            </a:r>
          </a:p>
          <a:p>
            <a:pPr lvl="4"/>
            <a:r>
              <a:rPr lang="en-US"/>
              <a:t>Presentation style fifth level hyphen text</a:t>
            </a:r>
          </a:p>
        </p:txBody>
      </p:sp>
      <p:sp>
        <p:nvSpPr>
          <p:cNvPr id="8" name="Content Placeholder 2">
            <a:extLst>
              <a:ext uri="{FF2B5EF4-FFF2-40B4-BE49-F238E27FC236}">
                <a16:creationId xmlns:a16="http://schemas.microsoft.com/office/drawing/2014/main" id="{54FD0D4F-8AA1-FB47-89FB-35807C59F3C6}"/>
              </a:ext>
            </a:extLst>
          </p:cNvPr>
          <p:cNvSpPr>
            <a:spLocks noGrp="1"/>
          </p:cNvSpPr>
          <p:nvPr>
            <p:ph idx="21" hasCustomPrompt="1"/>
          </p:nvPr>
        </p:nvSpPr>
        <p:spPr>
          <a:xfrm>
            <a:off x="624663" y="6055238"/>
            <a:ext cx="10942670"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4840962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ontent slide with green sideba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0BFE06-6C19-754D-AF74-F969AE28F8F2}"/>
              </a:ext>
            </a:extLst>
          </p:cNvPr>
          <p:cNvSpPr/>
          <p:nvPr userDrawn="1"/>
        </p:nvSpPr>
        <p:spPr>
          <a:xfrm>
            <a:off x="0" y="0"/>
            <a:ext cx="472744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E41D9427-399F-6144-8BB3-EA15FEFF0EAD}"/>
              </a:ext>
            </a:extLst>
          </p:cNvPr>
          <p:cNvSpPr>
            <a:spLocks noGrp="1"/>
          </p:cNvSpPr>
          <p:nvPr>
            <p:ph idx="22" hasCustomPrompt="1"/>
          </p:nvPr>
        </p:nvSpPr>
        <p:spPr>
          <a:xfrm>
            <a:off x="624663" y="2437641"/>
            <a:ext cx="3827264" cy="4005070"/>
          </a:xfrm>
          <a:prstGeom prst="rect">
            <a:avLst/>
          </a:prstGeom>
        </p:spPr>
        <p:txBody>
          <a:bodyPr lIns="0" tIns="0" rIns="0" bIns="0"/>
          <a:lstStyle>
            <a:lvl1pPr marL="0" indent="0">
              <a:spcBef>
                <a:spcPts val="300"/>
              </a:spcBef>
              <a:buNone/>
              <a:defRPr sz="1400">
                <a:solidFill>
                  <a:schemeClr val="bg2"/>
                </a:solidFill>
              </a:defRPr>
            </a:lvl1pPr>
            <a:lvl2pPr>
              <a:spcBef>
                <a:spcPts val="300"/>
              </a:spcBef>
              <a:defRPr>
                <a:solidFill>
                  <a:schemeClr val="bg2"/>
                </a:solidFill>
              </a:defRPr>
            </a:lvl2pPr>
            <a:lvl3pPr marL="137160">
              <a:spcBef>
                <a:spcPts val="300"/>
              </a:spcBef>
              <a:defRPr b="0">
                <a:solidFill>
                  <a:schemeClr val="bg2"/>
                </a:solidFill>
              </a:defRPr>
            </a:lvl3pPr>
            <a:lvl4pPr marL="457200" indent="-265176">
              <a:spcBef>
                <a:spcPts val="300"/>
              </a:spcBef>
              <a:buClr>
                <a:schemeClr val="bg2"/>
              </a:buClr>
              <a:buFont typeface="System Font Regular"/>
              <a:buChar char="—"/>
              <a:defRPr>
                <a:solidFill>
                  <a:schemeClr val="bg2"/>
                </a:solidFill>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solidFill>
                  <a:schemeClr val="bg2"/>
                </a:solidFill>
              </a:defRPr>
            </a:lvl5pPr>
          </a:lstStyle>
          <a:p>
            <a:pPr lvl="0"/>
            <a:r>
              <a:rPr lang="en-US"/>
              <a:t>Document style (smaller text size) first level text</a:t>
            </a:r>
          </a:p>
          <a:p>
            <a:pPr lvl="1"/>
            <a:r>
              <a:rPr lang="en-US"/>
              <a:t>Document style second level text</a:t>
            </a:r>
          </a:p>
          <a:p>
            <a:pPr lvl="2"/>
            <a:r>
              <a:rPr lang="en-US"/>
              <a:t>Document style third level bullet text</a:t>
            </a:r>
          </a:p>
          <a:p>
            <a:pPr lvl="3"/>
            <a:r>
              <a:rPr lang="en-US"/>
              <a:t>Document style fourth level hyphen text</a:t>
            </a:r>
          </a:p>
          <a:p>
            <a:pPr lvl="4"/>
            <a:r>
              <a:rPr lang="en-US"/>
              <a:t>Document style fifth level bullet text</a:t>
            </a:r>
          </a:p>
          <a:p>
            <a:pPr lvl="3"/>
            <a:endParaRPr lang="en-US"/>
          </a:p>
        </p:txBody>
      </p:sp>
      <p:sp>
        <p:nvSpPr>
          <p:cNvPr id="15" name="Content Placeholder 2">
            <a:extLst>
              <a:ext uri="{FF2B5EF4-FFF2-40B4-BE49-F238E27FC236}">
                <a16:creationId xmlns:a16="http://schemas.microsoft.com/office/drawing/2014/main" id="{E3550738-EB7D-3B43-9F22-15F17B1ADB5B}"/>
              </a:ext>
            </a:extLst>
          </p:cNvPr>
          <p:cNvSpPr>
            <a:spLocks noGrp="1"/>
          </p:cNvSpPr>
          <p:nvPr>
            <p:ph idx="1" hasCustomPrompt="1"/>
          </p:nvPr>
        </p:nvSpPr>
        <p:spPr>
          <a:xfrm>
            <a:off x="5196662" y="862314"/>
            <a:ext cx="6347638" cy="5192924"/>
          </a:xfrm>
          <a:prstGeom prst="rect">
            <a:avLst/>
          </a:prstGeom>
        </p:spPr>
        <p:txBody>
          <a:bodyPr lIns="0" tIns="0" rIns="0" bIns="0"/>
          <a:lstStyle>
            <a:lvl1pPr marL="0" indent="0">
              <a:spcBef>
                <a:spcPts val="300"/>
              </a:spcBef>
              <a:buNone/>
              <a:defRPr/>
            </a:lvl1pPr>
            <a:lvl2pPr>
              <a:spcBef>
                <a:spcPts val="300"/>
              </a:spcBef>
              <a:defRPr/>
            </a:lvl2pPr>
            <a:lvl3pPr marL="137160">
              <a:spcBef>
                <a:spcPts val="300"/>
              </a:spcBef>
              <a:defRPr b="0"/>
            </a:lvl3pPr>
            <a:lvl4pPr marL="457200" indent="-265176">
              <a:spcBef>
                <a:spcPts val="300"/>
              </a:spcBef>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Document style (smaller text size) placeholder for text, table, chart, </a:t>
            </a:r>
            <a:r>
              <a:rPr lang="en-US" err="1"/>
              <a:t>Smartart</a:t>
            </a:r>
            <a:r>
              <a:rPr lang="en-US"/>
              <a:t>, picture or video. </a:t>
            </a:r>
          </a:p>
          <a:p>
            <a:pPr lvl="1"/>
            <a:r>
              <a:rPr lang="en-US"/>
              <a:t>Document style second level text</a:t>
            </a:r>
          </a:p>
          <a:p>
            <a:pPr lvl="2"/>
            <a:r>
              <a:rPr lang="en-US"/>
              <a:t>Document style third level bullet text</a:t>
            </a:r>
          </a:p>
          <a:p>
            <a:pPr lvl="3"/>
            <a:r>
              <a:rPr lang="en-US"/>
              <a:t>Document style fourth level hyphen text</a:t>
            </a:r>
          </a:p>
          <a:p>
            <a:pPr marL="731520" marR="0" lvl="4"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lang="en-US"/>
              <a:t>Document style fifth level bullet text</a:t>
            </a:r>
          </a:p>
        </p:txBody>
      </p:sp>
      <p:sp>
        <p:nvSpPr>
          <p:cNvPr id="8" name="Title 16">
            <a:extLst>
              <a:ext uri="{FF2B5EF4-FFF2-40B4-BE49-F238E27FC236}">
                <a16:creationId xmlns:a16="http://schemas.microsoft.com/office/drawing/2014/main" id="{578D6D40-BE26-0A43-A967-17093272DC05}"/>
              </a:ext>
            </a:extLst>
          </p:cNvPr>
          <p:cNvSpPr>
            <a:spLocks noGrp="1"/>
          </p:cNvSpPr>
          <p:nvPr>
            <p:ph type="title" hasCustomPrompt="1"/>
          </p:nvPr>
        </p:nvSpPr>
        <p:spPr>
          <a:xfrm>
            <a:off x="603504" y="862314"/>
            <a:ext cx="3827265" cy="1344486"/>
          </a:xfrm>
          <a:prstGeom prst="rect">
            <a:avLst/>
          </a:prstGeom>
        </p:spPr>
        <p:txBody>
          <a:bodyPr>
            <a:noAutofit/>
          </a:bodyPr>
          <a:lstStyle>
            <a:lvl1pPr>
              <a:lnSpc>
                <a:spcPts val="3200"/>
              </a:lnSpc>
              <a:defRPr sz="3000">
                <a:solidFill>
                  <a:schemeClr val="bg2"/>
                </a:solidFill>
              </a:defRPr>
            </a:lvl1pPr>
          </a:lstStyle>
          <a:p>
            <a:r>
              <a:rPr lang="en-US"/>
              <a:t>Headline text</a:t>
            </a:r>
          </a:p>
        </p:txBody>
      </p:sp>
      <p:sp>
        <p:nvSpPr>
          <p:cNvPr id="7" name="Content Placeholder 2">
            <a:extLst>
              <a:ext uri="{FF2B5EF4-FFF2-40B4-BE49-F238E27FC236}">
                <a16:creationId xmlns:a16="http://schemas.microsoft.com/office/drawing/2014/main" id="{8F04DCF0-D10D-324F-BFEC-55E86520704C}"/>
              </a:ext>
            </a:extLst>
          </p:cNvPr>
          <p:cNvSpPr>
            <a:spLocks noGrp="1"/>
          </p:cNvSpPr>
          <p:nvPr>
            <p:ph idx="21" hasCustomPrompt="1"/>
          </p:nvPr>
        </p:nvSpPr>
        <p:spPr>
          <a:xfrm>
            <a:off x="5196659" y="6055238"/>
            <a:ext cx="6347638"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12096994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57201" y="999344"/>
            <a:ext cx="7070436" cy="3774446"/>
          </a:xfrm>
        </p:spPr>
        <p:txBody>
          <a:bodyPr/>
          <a:lstStyle>
            <a:lvl1pPr marL="0" indent="0">
              <a:buNone/>
              <a:defRPr sz="1065">
                <a:solidFill>
                  <a:srgbClr val="5F5F5F"/>
                </a:solidFill>
              </a:defRPr>
            </a:lvl1pPr>
          </a:lstStyle>
          <a:p>
            <a:pPr lvl="0"/>
            <a:r>
              <a:rPr lang="en-US" dirty="0"/>
              <a:t>Click to edit Master text styles</a:t>
            </a:r>
          </a:p>
        </p:txBody>
      </p:sp>
      <p:sp>
        <p:nvSpPr>
          <p:cNvPr id="9" name="Title 8"/>
          <p:cNvSpPr>
            <a:spLocks noGrp="1"/>
          </p:cNvSpPr>
          <p:nvPr>
            <p:ph type="title" hasCustomPrompt="1"/>
          </p:nvPr>
        </p:nvSpPr>
        <p:spPr>
          <a:xfrm>
            <a:off x="457200" y="608849"/>
            <a:ext cx="7062431" cy="368877"/>
          </a:xfrm>
        </p:spPr>
        <p:txBody>
          <a:bodyPr vert="horz"/>
          <a:lstStyle>
            <a:lvl1pPr>
              <a:defRPr sz="2397">
                <a:solidFill>
                  <a:schemeClr val="tx1"/>
                </a:solidFill>
              </a:defRPr>
            </a:lvl1pPr>
          </a:lstStyle>
          <a:p>
            <a:r>
              <a:rPr lang="en-US" dirty="0"/>
              <a:t>Important Information</a:t>
            </a:r>
          </a:p>
        </p:txBody>
      </p:sp>
      <p:sp>
        <p:nvSpPr>
          <p:cNvPr id="10" name="Text Placeholder 3"/>
          <p:cNvSpPr>
            <a:spLocks noGrp="1"/>
          </p:cNvSpPr>
          <p:nvPr>
            <p:ph type="body" sz="quarter" idx="11" hasCustomPrompt="1"/>
          </p:nvPr>
        </p:nvSpPr>
        <p:spPr>
          <a:xfrm>
            <a:off x="0" y="5082192"/>
            <a:ext cx="8788400" cy="1775808"/>
          </a:xfrm>
        </p:spPr>
        <p:txBody>
          <a:bodyPr bIns="457200" anchor="b" anchorCtr="0"/>
          <a:lstStyle>
            <a:lvl1pPr marL="913280" marR="0" indent="0" algn="l" defTabSz="608853" rtl="0" eaLnBrk="1" fontAlgn="auto" latinLnBrk="0" hangingPunct="1">
              <a:lnSpc>
                <a:spcPts val="1199"/>
              </a:lnSpc>
              <a:spcBef>
                <a:spcPts val="0"/>
              </a:spcBef>
              <a:spcAft>
                <a:spcPts val="286"/>
              </a:spcAft>
              <a:buClrTx/>
              <a:buSzTx/>
              <a:buFontTx/>
              <a:buNone/>
              <a:tabLst/>
              <a:defRPr>
                <a:latin typeface="+mn-lt"/>
              </a:defRPr>
            </a:lvl1pPr>
          </a:lstStyle>
          <a:p>
            <a:pPr marL="913280" marR="0" lvl="0" indent="0" algn="l" defTabSz="608853" rtl="0" eaLnBrk="1" fontAlgn="auto" latinLnBrk="0" hangingPunct="1">
              <a:lnSpc>
                <a:spcPct val="120000"/>
              </a:lnSpc>
              <a:spcBef>
                <a:spcPts val="0"/>
              </a:spcBef>
              <a:spcAft>
                <a:spcPts val="599"/>
              </a:spcAft>
              <a:buClrTx/>
              <a:buSzTx/>
              <a:buFontTx/>
              <a:buNone/>
              <a:tabLst/>
              <a:defRPr/>
            </a:pPr>
            <a:r>
              <a:rPr kumimoji="0" lang="en-US" sz="866" b="1" i="0" u="none" strike="noStrike" kern="1200" cap="none" spc="2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Roman"/>
              </a:rPr>
              <a:t>Securian</a:t>
            </a:r>
            <a:r>
              <a:rPr kumimoji="0" lang="en-US" sz="866" b="1" i="0" u="none" strike="noStrike" kern="1200" cap="none" spc="2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t> Financial Group, Inc.</a:t>
            </a:r>
            <a:br>
              <a:rPr kumimoji="0" lang="en-US" sz="866" b="1" i="0" u="none" strike="noStrike" kern="1200" cap="none" spc="2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br>
            <a:r>
              <a:rPr kumimoji="0" lang="en-US" sz="866" b="1" i="0" u="none" strike="noStrike" kern="1200" cap="none" spc="20" normalizeH="0" baseline="0" noProof="0" dirty="0">
                <a:ln>
                  <a:noFill/>
                </a:ln>
                <a:solidFill>
                  <a:srgbClr val="0C7B3F"/>
                </a:solidFill>
                <a:effectLst/>
                <a:uLnTx/>
                <a:uFillTx/>
                <a:latin typeface="Arial" panose="020B0604020202020204" pitchFamily="34" charset="0"/>
                <a:ea typeface="Times New Roman" panose="02020603050405020304" pitchFamily="18" charset="0"/>
                <a:cs typeface="Times-Roman"/>
              </a:rPr>
              <a:t>securian.com</a:t>
            </a:r>
            <a:endParaRPr kumimoji="0" lang="en-US" sz="866" b="0" i="0" u="none" strike="noStrike" kern="1200" cap="none" spc="0" normalizeH="0" baseline="0" noProof="0" dirty="0">
              <a:ln>
                <a:noFill/>
              </a:ln>
              <a:solidFill>
                <a:srgbClr val="000000"/>
              </a:solidFill>
              <a:effectLst/>
              <a:uLnTx/>
              <a:uFillTx/>
              <a:latin typeface="Times-Roman"/>
              <a:ea typeface="Times New Roman" panose="02020603050405020304" pitchFamily="18" charset="0"/>
              <a:cs typeface="Times-Roman"/>
            </a:endParaRPr>
          </a:p>
          <a:p>
            <a:pPr marL="913280" marR="0" lvl="0" indent="0" algn="l" defTabSz="608853" rtl="0" eaLnBrk="1" fontAlgn="auto" latinLnBrk="0" hangingPunct="1">
              <a:lnSpc>
                <a:spcPts val="1199"/>
              </a:lnSpc>
              <a:spcBef>
                <a:spcPts val="0"/>
              </a:spcBef>
              <a:spcAft>
                <a:spcPts val="286"/>
              </a:spcAft>
              <a:buClrTx/>
              <a:buSzTx/>
              <a:buFontTx/>
              <a:buNone/>
              <a:tabLst/>
              <a:defRPr/>
            </a:pPr>
            <a:r>
              <a:rPr kumimoji="0" lang="en-US" sz="799" b="0" i="0" u="none" strike="noStrike" kern="1200" cap="none" spc="7"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400 Robert Street North, St. Paul, MN 55101-2098</a:t>
            </a:r>
            <a:br>
              <a:rPr kumimoji="0" lang="en-US" sz="799" b="0" i="0" u="none" strike="noStrike" kern="1200" cap="none" spc="7"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799" b="0" i="0" u="none" strike="noStrike" kern="1200" cap="none" spc="7"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©2018 </a:t>
            </a:r>
            <a:r>
              <a:rPr kumimoji="0" lang="en-US" sz="799" b="0" i="0" u="none" strike="noStrike" kern="1200" cap="none" spc="7" normalizeH="0" baseline="0" noProof="0" dirty="0" err="1">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799" b="0" i="0" u="none" strike="noStrike" kern="1200" cap="none" spc="7"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Group, Inc. All rights reserved.</a:t>
            </a:r>
            <a:endParaRPr kumimoji="0" lang="en-US" sz="799" b="0" i="0" u="none" strike="noStrike" kern="1200" cap="none" spc="-13"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a:p>
            <a:pPr marL="913280" marR="0" lvl="0" indent="0" algn="l" defTabSz="608853" rtl="0" eaLnBrk="1" fontAlgn="auto" latinLnBrk="0" hangingPunct="1">
              <a:lnSpc>
                <a:spcPts val="1199"/>
              </a:lnSpc>
              <a:spcBef>
                <a:spcPts val="0"/>
              </a:spcBef>
              <a:spcAft>
                <a:spcPts val="286"/>
              </a:spcAft>
              <a:buClrTx/>
              <a:buSzTx/>
              <a:buFontTx/>
              <a:buNone/>
              <a:tabLst/>
              <a:defRPr/>
            </a:pPr>
            <a:r>
              <a:rPr kumimoji="0" lang="en-US" sz="799" b="0" i="0" u="none" strike="noStrike" kern="1200" cap="none" spc="7"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F90283-3 Rev 6-2018   DOFU 6-2018</a:t>
            </a:r>
            <a:br>
              <a:rPr kumimoji="0" lang="en-US" sz="799" b="0" i="0" u="none" strike="noStrike" kern="1200" cap="none" spc="7"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799" b="0" i="0" u="none" strike="noStrike" kern="1200" cap="none" spc="7"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000000</a:t>
            </a:r>
            <a:endParaRPr kumimoji="0" lang="en-US" sz="799" b="0" i="0" u="none" strike="noStrike" kern="1200" cap="none" spc="-13"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p:txBody>
      </p:sp>
      <p:sp>
        <p:nvSpPr>
          <p:cNvPr id="11" name="Content Placeholder 5"/>
          <p:cNvSpPr>
            <a:spLocks noGrp="1"/>
          </p:cNvSpPr>
          <p:nvPr>
            <p:ph sz="quarter" idx="12"/>
          </p:nvPr>
        </p:nvSpPr>
        <p:spPr>
          <a:xfrm>
            <a:off x="0" y="3642047"/>
            <a:ext cx="10515600" cy="1811746"/>
          </a:xfrm>
        </p:spPr>
        <p:txBody>
          <a:bodyPr bIns="457200" anchor="b" anchorCtr="0">
            <a:noAutofit/>
          </a:bodyPr>
          <a:lstStyle>
            <a:lvl1pPr marL="919623" indent="0" algn="just">
              <a:lnSpc>
                <a:spcPts val="1065"/>
              </a:lnSpc>
              <a:spcBef>
                <a:spcPts val="0"/>
              </a:spcBef>
              <a:spcAft>
                <a:spcPts val="286"/>
              </a:spcAft>
              <a:buNone/>
              <a:defRPr sz="1065">
                <a:solidFill>
                  <a:schemeClr val="tx2">
                    <a:lumMod val="65000"/>
                    <a:lumOff val="35000"/>
                  </a:schemeClr>
                </a:solidFill>
              </a:defRPr>
            </a:lvl1pPr>
            <a:lvl2pPr>
              <a:lnSpc>
                <a:spcPts val="1332"/>
              </a:lnSpc>
              <a:defRPr sz="1065">
                <a:solidFill>
                  <a:schemeClr val="tx2">
                    <a:lumMod val="65000"/>
                    <a:lumOff val="35000"/>
                  </a:schemeClr>
                </a:solidFill>
              </a:defRPr>
            </a:lvl2pPr>
            <a:lvl3pPr>
              <a:lnSpc>
                <a:spcPts val="1332"/>
              </a:lnSpc>
              <a:defRPr sz="1065">
                <a:solidFill>
                  <a:schemeClr val="tx2">
                    <a:lumMod val="65000"/>
                    <a:lumOff val="35000"/>
                  </a:schemeClr>
                </a:solidFill>
              </a:defRPr>
            </a:lvl3pPr>
            <a:lvl4pPr>
              <a:lnSpc>
                <a:spcPts val="1332"/>
              </a:lnSpc>
              <a:defRPr sz="1065">
                <a:solidFill>
                  <a:schemeClr val="tx2">
                    <a:lumMod val="65000"/>
                    <a:lumOff val="35000"/>
                  </a:schemeClr>
                </a:solidFill>
              </a:defRPr>
            </a:lvl4pPr>
            <a:lvl5pPr>
              <a:lnSpc>
                <a:spcPts val="1332"/>
              </a:lnSpc>
              <a:defRPr sz="1065">
                <a:solidFill>
                  <a:schemeClr val="tx2">
                    <a:lumMod val="65000"/>
                    <a:lumOff val="35000"/>
                  </a:schemeClr>
                </a:solidFill>
              </a:defRPr>
            </a:lvl5pPr>
          </a:lstStyle>
          <a:p>
            <a:pPr marL="690563" algn="just">
              <a:lnSpc>
                <a:spcPts val="800"/>
              </a:lnSpc>
              <a:spcAft>
                <a:spcPts val="215"/>
              </a:spcAft>
            </a:pPr>
            <a:endParaRPr lang="en-US" sz="1065" spc="-7"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endParaRPr>
          </a:p>
          <a:p>
            <a:pPr marL="690563" algn="just">
              <a:lnSpc>
                <a:spcPts val="800"/>
              </a:lnSpc>
              <a:spcAft>
                <a:spcPts val="215"/>
              </a:spcAft>
            </a:pPr>
            <a:r>
              <a:rPr lang="en-US" sz="1065" spc="-7" dirty="0" err="1">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Securian</a:t>
            </a:r>
            <a:r>
              <a:rPr lang="en-US" sz="1065" spc="-7"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 Financial is the marketing name for </a:t>
            </a:r>
            <a:r>
              <a:rPr lang="en-US" sz="1065" spc="-7" dirty="0" err="1">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Securian</a:t>
            </a:r>
            <a:r>
              <a:rPr lang="en-US" sz="1065" spc="-7"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 Financial Group, Inc. and its affiliates. Insurance products are issued by its affiliated insurance companies. Securities and investment advisory services offered through </a:t>
            </a:r>
            <a:r>
              <a:rPr lang="en-US" sz="1065" spc="-7" dirty="0" err="1">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Securian</a:t>
            </a:r>
            <a:r>
              <a:rPr lang="en-US" sz="1065" spc="-7"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 Financial Services, Inc., registered investment advisor, member FINRA/SIPC.</a:t>
            </a:r>
          </a:p>
        </p:txBody>
      </p:sp>
    </p:spTree>
    <p:extLst>
      <p:ext uri="{BB962C8B-B14F-4D97-AF65-F5344CB8AC3E}">
        <p14:creationId xmlns:p14="http://schemas.microsoft.com/office/powerpoint/2010/main" val="390399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with wide sidebar">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ACF186D-13F5-E44B-8666-48F27885F291}"/>
              </a:ext>
            </a:extLst>
          </p:cNvPr>
          <p:cNvCxnSpPr>
            <a:cxnSpLocks/>
          </p:cNvCxnSpPr>
          <p:nvPr userDrawn="1"/>
        </p:nvCxnSpPr>
        <p:spPr>
          <a:xfrm>
            <a:off x="7195973" y="2436970"/>
            <a:ext cx="0" cy="370332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25" name="Title Placeholder 1">
            <a:extLst>
              <a:ext uri="{FF2B5EF4-FFF2-40B4-BE49-F238E27FC236}">
                <a16:creationId xmlns:a16="http://schemas.microsoft.com/office/drawing/2014/main" id="{74E4F565-3989-DE46-96BE-9CDF9DEA79BE}"/>
              </a:ext>
            </a:extLst>
          </p:cNvPr>
          <p:cNvSpPr>
            <a:spLocks noGrp="1"/>
          </p:cNvSpPr>
          <p:nvPr>
            <p:ph type="title" hasCustomPrompt="1"/>
          </p:nvPr>
        </p:nvSpPr>
        <p:spPr>
          <a:xfrm>
            <a:off x="624666" y="1155702"/>
            <a:ext cx="10919626"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19" name="Content Placeholder 2">
            <a:extLst>
              <a:ext uri="{FF2B5EF4-FFF2-40B4-BE49-F238E27FC236}">
                <a16:creationId xmlns:a16="http://schemas.microsoft.com/office/drawing/2014/main" id="{17917260-5B5A-1246-A868-2078AB99B7E4}"/>
              </a:ext>
            </a:extLst>
          </p:cNvPr>
          <p:cNvSpPr>
            <a:spLocks noGrp="1"/>
          </p:cNvSpPr>
          <p:nvPr>
            <p:ph idx="1" hasCustomPrompt="1"/>
          </p:nvPr>
        </p:nvSpPr>
        <p:spPr>
          <a:xfrm>
            <a:off x="624665" y="2437641"/>
            <a:ext cx="6359682" cy="3657600"/>
          </a:xfrm>
          <a:prstGeom prst="rect">
            <a:avLst/>
          </a:prstGeom>
        </p:spPr>
        <p:txBody>
          <a:bodyPr lIns="0" tIns="0" rIns="0" bIns="0"/>
          <a:lstStyle>
            <a:lvl1pPr marL="0" indent="0">
              <a:buNone/>
              <a:defRPr/>
            </a:lvl1pPr>
            <a:lvl2pPr>
              <a:defRPr/>
            </a:lvl2pPr>
            <a:lvl3pPr marL="137160">
              <a:defRPr b="0"/>
            </a:lvl3pPr>
            <a:lvl4pPr marL="457200" indent="-265176">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Document style (smaller text size) placeholder for text, table, chart, </a:t>
            </a:r>
            <a:r>
              <a:rPr lang="en-US" err="1"/>
              <a:t>Smartart</a:t>
            </a:r>
            <a:r>
              <a:rPr lang="en-US"/>
              <a:t>, picture or video. </a:t>
            </a:r>
          </a:p>
          <a:p>
            <a:pPr lvl="1"/>
            <a:r>
              <a:rPr lang="en-US"/>
              <a:t>Document style second level text</a:t>
            </a:r>
          </a:p>
          <a:p>
            <a:pPr lvl="2"/>
            <a:r>
              <a:rPr lang="en-US"/>
              <a:t>Document style third level bullet text</a:t>
            </a:r>
          </a:p>
          <a:p>
            <a:pPr lvl="3"/>
            <a:r>
              <a:rPr lang="en-US"/>
              <a:t>Document style fourth level hyphen text</a:t>
            </a:r>
          </a:p>
          <a:p>
            <a:pPr marL="731520" marR="0" lvl="4"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lang="en-US"/>
              <a:t>Document style fifth level bullet text</a:t>
            </a:r>
          </a:p>
        </p:txBody>
      </p:sp>
      <p:sp>
        <p:nvSpPr>
          <p:cNvPr id="27" name="Content Placeholder 2">
            <a:extLst>
              <a:ext uri="{FF2B5EF4-FFF2-40B4-BE49-F238E27FC236}">
                <a16:creationId xmlns:a16="http://schemas.microsoft.com/office/drawing/2014/main" id="{E2CA4F81-7E4C-3D4E-BDAE-AE99DEF31FB6}"/>
              </a:ext>
            </a:extLst>
          </p:cNvPr>
          <p:cNvSpPr>
            <a:spLocks noGrp="1"/>
          </p:cNvSpPr>
          <p:nvPr>
            <p:ph idx="22" hasCustomPrompt="1"/>
          </p:nvPr>
        </p:nvSpPr>
        <p:spPr>
          <a:xfrm>
            <a:off x="7407600" y="2437641"/>
            <a:ext cx="4136698" cy="3657600"/>
          </a:xfrm>
          <a:prstGeom prst="rect">
            <a:avLst/>
          </a:prstGeom>
        </p:spPr>
        <p:txBody>
          <a:bodyPr lIns="0" tIns="0" rIns="0" bIns="0"/>
          <a:lstStyle>
            <a:lvl1pPr marL="0" indent="0">
              <a:spcBef>
                <a:spcPts val="300"/>
              </a:spcBef>
              <a:buNone/>
              <a:defRPr sz="1400"/>
            </a:lvl1pPr>
            <a:lvl2pPr>
              <a:spcBef>
                <a:spcPts val="300"/>
              </a:spcBef>
              <a:defRPr/>
            </a:lvl2pPr>
            <a:lvl3pPr marL="137160">
              <a:spcBef>
                <a:spcPts val="300"/>
              </a:spcBef>
              <a:defRPr b="0"/>
            </a:lvl3pPr>
            <a:lvl4pPr marL="457200" indent="-265176">
              <a:spcBef>
                <a:spcPts val="300"/>
              </a:spcBef>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Document style first level text</a:t>
            </a:r>
          </a:p>
          <a:p>
            <a:pPr lvl="1"/>
            <a:r>
              <a:rPr lang="en-US"/>
              <a:t>Document style second level text</a:t>
            </a:r>
          </a:p>
          <a:p>
            <a:pPr lvl="2"/>
            <a:r>
              <a:rPr lang="en-US"/>
              <a:t>Document style third level text</a:t>
            </a:r>
          </a:p>
          <a:p>
            <a:pPr lvl="3"/>
            <a:r>
              <a:rPr lang="en-US"/>
              <a:t>Document style fourth level hyphen text</a:t>
            </a:r>
          </a:p>
          <a:p>
            <a:pPr lvl="4"/>
            <a:r>
              <a:rPr lang="en-US"/>
              <a:t>Document style fifth level bullet text</a:t>
            </a:r>
          </a:p>
        </p:txBody>
      </p:sp>
      <p:sp>
        <p:nvSpPr>
          <p:cNvPr id="12" name="Content Placeholder 7">
            <a:extLst>
              <a:ext uri="{FF2B5EF4-FFF2-40B4-BE49-F238E27FC236}">
                <a16:creationId xmlns:a16="http://schemas.microsoft.com/office/drawing/2014/main" id="{10E70C99-ED3C-FA42-9283-92B895ABCE9C}"/>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8" name="Content Placeholder 2">
            <a:extLst>
              <a:ext uri="{FF2B5EF4-FFF2-40B4-BE49-F238E27FC236}">
                <a16:creationId xmlns:a16="http://schemas.microsoft.com/office/drawing/2014/main" id="{80D3D338-08FE-124D-9DAF-1AB5478B0389}"/>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379559520"/>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with wide sidebar on left">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ACF186D-13F5-E44B-8666-48F27885F291}"/>
              </a:ext>
            </a:extLst>
          </p:cNvPr>
          <p:cNvCxnSpPr>
            <a:cxnSpLocks/>
          </p:cNvCxnSpPr>
          <p:nvPr userDrawn="1"/>
        </p:nvCxnSpPr>
        <p:spPr>
          <a:xfrm>
            <a:off x="5029397" y="2436970"/>
            <a:ext cx="0" cy="36576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10" name="Title Placeholder 1">
            <a:extLst>
              <a:ext uri="{FF2B5EF4-FFF2-40B4-BE49-F238E27FC236}">
                <a16:creationId xmlns:a16="http://schemas.microsoft.com/office/drawing/2014/main" id="{AF16E908-5059-084B-9E0D-0926214AE327}"/>
              </a:ext>
            </a:extLst>
          </p:cNvPr>
          <p:cNvSpPr>
            <a:spLocks noGrp="1"/>
          </p:cNvSpPr>
          <p:nvPr>
            <p:ph type="title" hasCustomPrompt="1"/>
          </p:nvPr>
        </p:nvSpPr>
        <p:spPr>
          <a:xfrm>
            <a:off x="624666" y="1155702"/>
            <a:ext cx="10919634"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11" name="Content Placeholder 7">
            <a:extLst>
              <a:ext uri="{FF2B5EF4-FFF2-40B4-BE49-F238E27FC236}">
                <a16:creationId xmlns:a16="http://schemas.microsoft.com/office/drawing/2014/main" id="{780706F2-2797-DB4A-A821-A5420A22B763}"/>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7" name="Content Placeholder 2">
            <a:extLst>
              <a:ext uri="{FF2B5EF4-FFF2-40B4-BE49-F238E27FC236}">
                <a16:creationId xmlns:a16="http://schemas.microsoft.com/office/drawing/2014/main" id="{D3EC7667-4DB6-E443-9696-A2F7A3B4CC11}"/>
              </a:ext>
            </a:extLst>
          </p:cNvPr>
          <p:cNvSpPr>
            <a:spLocks noGrp="1"/>
          </p:cNvSpPr>
          <p:nvPr>
            <p:ph idx="1" hasCustomPrompt="1"/>
          </p:nvPr>
        </p:nvSpPr>
        <p:spPr>
          <a:xfrm>
            <a:off x="5237780" y="2437641"/>
            <a:ext cx="6306517" cy="3657600"/>
          </a:xfrm>
          <a:prstGeom prst="rect">
            <a:avLst/>
          </a:prstGeom>
        </p:spPr>
        <p:txBody>
          <a:bodyPr lIns="0" tIns="0" rIns="0" bIns="0"/>
          <a:lstStyle>
            <a:lvl1pPr marL="0" indent="0">
              <a:buNone/>
              <a:defRPr/>
            </a:lvl1pPr>
            <a:lvl2pPr>
              <a:defRPr/>
            </a:lvl2pPr>
            <a:lvl3pPr marL="137160">
              <a:defRPr b="0"/>
            </a:lvl3pPr>
            <a:lvl4pPr marL="457200" indent="-265176">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Document style (smaller text size) placeholder for text, table, chart, </a:t>
            </a:r>
            <a:r>
              <a:rPr lang="en-US" err="1"/>
              <a:t>Smartart</a:t>
            </a:r>
            <a:r>
              <a:rPr lang="en-US"/>
              <a:t>, picture or video. </a:t>
            </a:r>
          </a:p>
          <a:p>
            <a:pPr lvl="1"/>
            <a:r>
              <a:rPr lang="en-US"/>
              <a:t>Document style second level text</a:t>
            </a:r>
          </a:p>
          <a:p>
            <a:pPr lvl="2"/>
            <a:r>
              <a:rPr lang="en-US"/>
              <a:t>Document style third level bullet text</a:t>
            </a:r>
          </a:p>
          <a:p>
            <a:pPr lvl="3"/>
            <a:r>
              <a:rPr lang="en-US"/>
              <a:t>Document style fourth level hyphen text</a:t>
            </a:r>
          </a:p>
          <a:p>
            <a:pPr marL="731520" marR="0" lvl="4"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lang="en-US"/>
              <a:t>Document style fifth level bullet text</a:t>
            </a:r>
          </a:p>
        </p:txBody>
      </p:sp>
      <p:sp>
        <p:nvSpPr>
          <p:cNvPr id="19" name="Content Placeholder 2">
            <a:extLst>
              <a:ext uri="{FF2B5EF4-FFF2-40B4-BE49-F238E27FC236}">
                <a16:creationId xmlns:a16="http://schemas.microsoft.com/office/drawing/2014/main" id="{D93E8886-3EDE-CD4E-B5E4-ADAF65B61962}"/>
              </a:ext>
            </a:extLst>
          </p:cNvPr>
          <p:cNvSpPr>
            <a:spLocks noGrp="1"/>
          </p:cNvSpPr>
          <p:nvPr>
            <p:ph idx="22" hasCustomPrompt="1"/>
          </p:nvPr>
        </p:nvSpPr>
        <p:spPr>
          <a:xfrm>
            <a:off x="624663" y="2437641"/>
            <a:ext cx="4189856" cy="3657600"/>
          </a:xfrm>
          <a:prstGeom prst="rect">
            <a:avLst/>
          </a:prstGeom>
        </p:spPr>
        <p:txBody>
          <a:bodyPr lIns="0" tIns="0" rIns="0" bIns="0"/>
          <a:lstStyle>
            <a:lvl1pPr marL="0" indent="0">
              <a:spcBef>
                <a:spcPts val="300"/>
              </a:spcBef>
              <a:buNone/>
              <a:defRPr sz="1400"/>
            </a:lvl1pPr>
            <a:lvl2pPr>
              <a:spcBef>
                <a:spcPts val="300"/>
              </a:spcBef>
              <a:defRPr/>
            </a:lvl2pPr>
            <a:lvl3pPr marL="137160">
              <a:spcBef>
                <a:spcPts val="300"/>
              </a:spcBef>
              <a:defRPr b="0"/>
            </a:lvl3pPr>
            <a:lvl4pPr marL="457200" indent="-265176">
              <a:spcBef>
                <a:spcPts val="300"/>
              </a:spcBef>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Document style first level text</a:t>
            </a:r>
          </a:p>
          <a:p>
            <a:pPr lvl="1"/>
            <a:r>
              <a:rPr lang="en-US"/>
              <a:t>Document style second level text</a:t>
            </a:r>
          </a:p>
          <a:p>
            <a:pPr lvl="2"/>
            <a:r>
              <a:rPr lang="en-US"/>
              <a:t>Document style third level bullet text</a:t>
            </a:r>
          </a:p>
          <a:p>
            <a:pPr lvl="3"/>
            <a:r>
              <a:rPr lang="en-US"/>
              <a:t>Document style fourth level hyphen text</a:t>
            </a:r>
          </a:p>
          <a:p>
            <a:pPr lvl="4"/>
            <a:r>
              <a:rPr lang="en-US"/>
              <a:t>Document style fifth level bullet text</a:t>
            </a:r>
          </a:p>
        </p:txBody>
      </p:sp>
      <p:sp>
        <p:nvSpPr>
          <p:cNvPr id="8" name="Content Placeholder 2">
            <a:extLst>
              <a:ext uri="{FF2B5EF4-FFF2-40B4-BE49-F238E27FC236}">
                <a16:creationId xmlns:a16="http://schemas.microsoft.com/office/drawing/2014/main" id="{96186B78-2E4D-AC41-84ED-5B0D1EC5D962}"/>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3735690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with green sideba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0BFE06-6C19-754D-AF74-F969AE28F8F2}"/>
              </a:ext>
            </a:extLst>
          </p:cNvPr>
          <p:cNvSpPr/>
          <p:nvPr userDrawn="1"/>
        </p:nvSpPr>
        <p:spPr>
          <a:xfrm>
            <a:off x="0" y="0"/>
            <a:ext cx="472744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E41D9427-399F-6144-8BB3-EA15FEFF0EAD}"/>
              </a:ext>
            </a:extLst>
          </p:cNvPr>
          <p:cNvSpPr>
            <a:spLocks noGrp="1"/>
          </p:cNvSpPr>
          <p:nvPr>
            <p:ph idx="22" hasCustomPrompt="1"/>
          </p:nvPr>
        </p:nvSpPr>
        <p:spPr>
          <a:xfrm>
            <a:off x="624663" y="2437641"/>
            <a:ext cx="3827264" cy="4005070"/>
          </a:xfrm>
          <a:prstGeom prst="rect">
            <a:avLst/>
          </a:prstGeom>
        </p:spPr>
        <p:txBody>
          <a:bodyPr lIns="0" tIns="0" rIns="0" bIns="0"/>
          <a:lstStyle>
            <a:lvl1pPr marL="0" indent="0">
              <a:spcBef>
                <a:spcPts val="300"/>
              </a:spcBef>
              <a:buNone/>
              <a:defRPr sz="1400">
                <a:solidFill>
                  <a:schemeClr val="bg2"/>
                </a:solidFill>
              </a:defRPr>
            </a:lvl1pPr>
            <a:lvl2pPr>
              <a:spcBef>
                <a:spcPts val="300"/>
              </a:spcBef>
              <a:defRPr>
                <a:solidFill>
                  <a:schemeClr val="bg2"/>
                </a:solidFill>
              </a:defRPr>
            </a:lvl2pPr>
            <a:lvl3pPr marL="137160">
              <a:spcBef>
                <a:spcPts val="300"/>
              </a:spcBef>
              <a:defRPr b="0">
                <a:solidFill>
                  <a:schemeClr val="bg2"/>
                </a:solidFill>
              </a:defRPr>
            </a:lvl3pPr>
            <a:lvl4pPr marL="457200" indent="-265176">
              <a:spcBef>
                <a:spcPts val="300"/>
              </a:spcBef>
              <a:buClr>
                <a:schemeClr val="bg2"/>
              </a:buClr>
              <a:buFont typeface="System Font Regular"/>
              <a:buChar char="—"/>
              <a:defRPr>
                <a:solidFill>
                  <a:schemeClr val="bg2"/>
                </a:solidFill>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solidFill>
                  <a:schemeClr val="bg2"/>
                </a:solidFill>
              </a:defRPr>
            </a:lvl5pPr>
          </a:lstStyle>
          <a:p>
            <a:pPr lvl="0"/>
            <a:r>
              <a:rPr lang="en-US"/>
              <a:t>Document style (smaller text size) first level text</a:t>
            </a:r>
          </a:p>
          <a:p>
            <a:pPr lvl="1"/>
            <a:r>
              <a:rPr lang="en-US"/>
              <a:t>Document style second level text</a:t>
            </a:r>
          </a:p>
          <a:p>
            <a:pPr lvl="2"/>
            <a:r>
              <a:rPr lang="en-US"/>
              <a:t>Document style third level bullet text</a:t>
            </a:r>
          </a:p>
          <a:p>
            <a:pPr lvl="3"/>
            <a:r>
              <a:rPr lang="en-US"/>
              <a:t>Document style fourth level hyphen text</a:t>
            </a:r>
          </a:p>
          <a:p>
            <a:pPr lvl="4"/>
            <a:r>
              <a:rPr lang="en-US"/>
              <a:t>Document style fifth level bullet text</a:t>
            </a:r>
          </a:p>
          <a:p>
            <a:pPr lvl="3"/>
            <a:endParaRPr lang="en-US"/>
          </a:p>
        </p:txBody>
      </p:sp>
      <p:sp>
        <p:nvSpPr>
          <p:cNvPr id="15" name="Content Placeholder 2">
            <a:extLst>
              <a:ext uri="{FF2B5EF4-FFF2-40B4-BE49-F238E27FC236}">
                <a16:creationId xmlns:a16="http://schemas.microsoft.com/office/drawing/2014/main" id="{E3550738-EB7D-3B43-9F22-15F17B1ADB5B}"/>
              </a:ext>
            </a:extLst>
          </p:cNvPr>
          <p:cNvSpPr>
            <a:spLocks noGrp="1"/>
          </p:cNvSpPr>
          <p:nvPr>
            <p:ph idx="1" hasCustomPrompt="1"/>
          </p:nvPr>
        </p:nvSpPr>
        <p:spPr>
          <a:xfrm>
            <a:off x="5196662" y="862314"/>
            <a:ext cx="6347638" cy="5192924"/>
          </a:xfrm>
          <a:prstGeom prst="rect">
            <a:avLst/>
          </a:prstGeom>
        </p:spPr>
        <p:txBody>
          <a:bodyPr lIns="0" tIns="0" rIns="0" bIns="0"/>
          <a:lstStyle>
            <a:lvl1pPr marL="0" indent="0">
              <a:spcBef>
                <a:spcPts val="300"/>
              </a:spcBef>
              <a:buNone/>
              <a:defRPr/>
            </a:lvl1pPr>
            <a:lvl2pPr>
              <a:spcBef>
                <a:spcPts val="300"/>
              </a:spcBef>
              <a:defRPr/>
            </a:lvl2pPr>
            <a:lvl3pPr marL="137160">
              <a:spcBef>
                <a:spcPts val="300"/>
              </a:spcBef>
              <a:defRPr b="0"/>
            </a:lvl3pPr>
            <a:lvl4pPr marL="457200" indent="-265176">
              <a:spcBef>
                <a:spcPts val="300"/>
              </a:spcBef>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Document style (smaller text size) placeholder for text, table, chart, </a:t>
            </a:r>
            <a:r>
              <a:rPr lang="en-US" err="1"/>
              <a:t>Smartart</a:t>
            </a:r>
            <a:r>
              <a:rPr lang="en-US"/>
              <a:t>, picture or video. </a:t>
            </a:r>
          </a:p>
          <a:p>
            <a:pPr lvl="1"/>
            <a:r>
              <a:rPr lang="en-US"/>
              <a:t>Document style second level text</a:t>
            </a:r>
          </a:p>
          <a:p>
            <a:pPr lvl="2"/>
            <a:r>
              <a:rPr lang="en-US"/>
              <a:t>Document style third level bullet text</a:t>
            </a:r>
          </a:p>
          <a:p>
            <a:pPr lvl="3"/>
            <a:r>
              <a:rPr lang="en-US"/>
              <a:t>Document style fourth level hyphen text</a:t>
            </a:r>
          </a:p>
          <a:p>
            <a:pPr marL="731520" marR="0" lvl="4"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lang="en-US"/>
              <a:t>Document style fifth level bullet text</a:t>
            </a:r>
          </a:p>
        </p:txBody>
      </p:sp>
      <p:sp>
        <p:nvSpPr>
          <p:cNvPr id="8" name="Title 16">
            <a:extLst>
              <a:ext uri="{FF2B5EF4-FFF2-40B4-BE49-F238E27FC236}">
                <a16:creationId xmlns:a16="http://schemas.microsoft.com/office/drawing/2014/main" id="{578D6D40-BE26-0A43-A967-17093272DC05}"/>
              </a:ext>
            </a:extLst>
          </p:cNvPr>
          <p:cNvSpPr>
            <a:spLocks noGrp="1"/>
          </p:cNvSpPr>
          <p:nvPr>
            <p:ph type="title" hasCustomPrompt="1"/>
          </p:nvPr>
        </p:nvSpPr>
        <p:spPr>
          <a:xfrm>
            <a:off x="603504" y="862314"/>
            <a:ext cx="3827265" cy="1344486"/>
          </a:xfrm>
          <a:prstGeom prst="rect">
            <a:avLst/>
          </a:prstGeom>
        </p:spPr>
        <p:txBody>
          <a:bodyPr>
            <a:noAutofit/>
          </a:bodyPr>
          <a:lstStyle>
            <a:lvl1pPr>
              <a:lnSpc>
                <a:spcPts val="3200"/>
              </a:lnSpc>
              <a:defRPr sz="3000">
                <a:solidFill>
                  <a:schemeClr val="bg2"/>
                </a:solidFill>
              </a:defRPr>
            </a:lvl1pPr>
          </a:lstStyle>
          <a:p>
            <a:r>
              <a:rPr lang="en-US"/>
              <a:t>Headline text</a:t>
            </a:r>
          </a:p>
        </p:txBody>
      </p:sp>
      <p:sp>
        <p:nvSpPr>
          <p:cNvPr id="7" name="Content Placeholder 2">
            <a:extLst>
              <a:ext uri="{FF2B5EF4-FFF2-40B4-BE49-F238E27FC236}">
                <a16:creationId xmlns:a16="http://schemas.microsoft.com/office/drawing/2014/main" id="{8F04DCF0-D10D-324F-BFEC-55E86520704C}"/>
              </a:ext>
            </a:extLst>
          </p:cNvPr>
          <p:cNvSpPr>
            <a:spLocks noGrp="1"/>
          </p:cNvSpPr>
          <p:nvPr>
            <p:ph idx="21" hasCustomPrompt="1"/>
          </p:nvPr>
        </p:nvSpPr>
        <p:spPr>
          <a:xfrm>
            <a:off x="5196659" y="6055238"/>
            <a:ext cx="6347638"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1724088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content slide with sidebar">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86908863-61A2-214D-BF80-785C8B44008C}"/>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11" name="Content Placeholder 7">
            <a:extLst>
              <a:ext uri="{FF2B5EF4-FFF2-40B4-BE49-F238E27FC236}">
                <a16:creationId xmlns:a16="http://schemas.microsoft.com/office/drawing/2014/main" id="{7B895DB8-C23C-3B47-A12F-B27E68ED08F7}"/>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23" name="Content Placeholder 2">
            <a:extLst>
              <a:ext uri="{FF2B5EF4-FFF2-40B4-BE49-F238E27FC236}">
                <a16:creationId xmlns:a16="http://schemas.microsoft.com/office/drawing/2014/main" id="{67487D67-606F-AB4E-8598-783E36A51459}"/>
              </a:ext>
            </a:extLst>
          </p:cNvPr>
          <p:cNvSpPr>
            <a:spLocks noGrp="1"/>
          </p:cNvSpPr>
          <p:nvPr>
            <p:ph idx="23" hasCustomPrompt="1"/>
          </p:nvPr>
        </p:nvSpPr>
        <p:spPr>
          <a:xfrm>
            <a:off x="624665" y="2437641"/>
            <a:ext cx="3657600" cy="3657600"/>
          </a:xfrm>
          <a:prstGeom prst="rect">
            <a:avLst/>
          </a:prstGeom>
        </p:spPr>
        <p:txBody>
          <a:bodyPr lIns="0" tIns="0" rIns="0" bIns="0"/>
          <a:lstStyle>
            <a:lvl1pPr marL="0" indent="0">
              <a:buNone/>
              <a:defRPr/>
            </a:lvl1pPr>
            <a:lvl2pPr>
              <a:defRPr/>
            </a:lvl2pPr>
            <a:lvl3pPr marL="137160">
              <a:defRPr b="0"/>
            </a:lvl3pPr>
            <a:lvl4pPr marL="457200" indent="-265176">
              <a:defRPr/>
            </a:lvl4pPr>
            <a:lvl5pPr marL="744538" marR="0" indent="-150813"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Document style (smaller text size) placeholder for text, table, chart, </a:t>
            </a:r>
            <a:r>
              <a:rPr lang="en-US" err="1"/>
              <a:t>Smartart</a:t>
            </a:r>
            <a:r>
              <a:rPr lang="en-US"/>
              <a:t>, picture or video. </a:t>
            </a:r>
          </a:p>
          <a:p>
            <a:pPr lvl="1"/>
            <a:r>
              <a:rPr lang="en-US"/>
              <a:t>Document style second level text</a:t>
            </a:r>
          </a:p>
          <a:p>
            <a:pPr lvl="2"/>
            <a:r>
              <a:rPr lang="en-US"/>
              <a:t>Document style third level bullet text</a:t>
            </a:r>
          </a:p>
          <a:p>
            <a:pPr lvl="3"/>
            <a:r>
              <a:rPr lang="en-US"/>
              <a:t>Document style fourth level hyphen text</a:t>
            </a:r>
          </a:p>
          <a:p>
            <a:pPr lvl="4"/>
            <a:r>
              <a:rPr lang="en-US"/>
              <a:t>Document style fifth level bullet text</a:t>
            </a:r>
          </a:p>
        </p:txBody>
      </p:sp>
      <p:sp>
        <p:nvSpPr>
          <p:cNvPr id="24" name="Content Placeholder 2">
            <a:extLst>
              <a:ext uri="{FF2B5EF4-FFF2-40B4-BE49-F238E27FC236}">
                <a16:creationId xmlns:a16="http://schemas.microsoft.com/office/drawing/2014/main" id="{CD856361-E906-7843-BFDD-1C304D560635}"/>
              </a:ext>
            </a:extLst>
          </p:cNvPr>
          <p:cNvSpPr>
            <a:spLocks noGrp="1"/>
          </p:cNvSpPr>
          <p:nvPr>
            <p:ph idx="25" hasCustomPrompt="1"/>
          </p:nvPr>
        </p:nvSpPr>
        <p:spPr>
          <a:xfrm>
            <a:off x="4735410" y="2432264"/>
            <a:ext cx="3657600" cy="3657600"/>
          </a:xfrm>
          <a:prstGeom prst="rect">
            <a:avLst/>
          </a:prstGeom>
        </p:spPr>
        <p:txBody>
          <a:bodyPr lIns="0" tIns="0" rIns="0" bIns="0"/>
          <a:lstStyle>
            <a:lvl1pPr marL="0" indent="0">
              <a:buNone/>
              <a:defRPr/>
            </a:lvl1pPr>
            <a:lvl2pPr>
              <a:defRPr/>
            </a:lvl2pPr>
            <a:lvl3pPr marL="137160">
              <a:defRPr b="0"/>
            </a:lvl3pPr>
            <a:lvl4pPr marL="457200" indent="-265176">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Document style (smaller text size) placeholder for text, table, chart, </a:t>
            </a:r>
            <a:r>
              <a:rPr lang="en-US" err="1"/>
              <a:t>Smartart</a:t>
            </a:r>
            <a:r>
              <a:rPr lang="en-US"/>
              <a:t>, picture or video. </a:t>
            </a:r>
          </a:p>
          <a:p>
            <a:pPr lvl="1"/>
            <a:r>
              <a:rPr lang="en-US"/>
              <a:t>Document style second level text</a:t>
            </a:r>
          </a:p>
          <a:p>
            <a:pPr lvl="2"/>
            <a:r>
              <a:rPr lang="en-US"/>
              <a:t>Document style third level bullet text</a:t>
            </a:r>
          </a:p>
          <a:p>
            <a:pPr lvl="3"/>
            <a:r>
              <a:rPr lang="en-US"/>
              <a:t>Document style fourth level hyphen text</a:t>
            </a:r>
          </a:p>
          <a:p>
            <a:pPr lvl="4"/>
            <a:r>
              <a:rPr lang="en-US"/>
              <a:t>Document style fifth level bullet text</a:t>
            </a:r>
          </a:p>
        </p:txBody>
      </p:sp>
      <p:sp>
        <p:nvSpPr>
          <p:cNvPr id="25" name="Content Placeholder 2">
            <a:extLst>
              <a:ext uri="{FF2B5EF4-FFF2-40B4-BE49-F238E27FC236}">
                <a16:creationId xmlns:a16="http://schemas.microsoft.com/office/drawing/2014/main" id="{652A5E59-B229-DA4C-A344-89FD02F1AEDB}"/>
              </a:ext>
            </a:extLst>
          </p:cNvPr>
          <p:cNvSpPr>
            <a:spLocks noGrp="1"/>
          </p:cNvSpPr>
          <p:nvPr>
            <p:ph idx="22" hasCustomPrompt="1"/>
          </p:nvPr>
        </p:nvSpPr>
        <p:spPr>
          <a:xfrm>
            <a:off x="8863992" y="2437641"/>
            <a:ext cx="2669463" cy="3617597"/>
          </a:xfrm>
          <a:prstGeom prst="rect">
            <a:avLst/>
          </a:prstGeom>
        </p:spPr>
        <p:txBody>
          <a:bodyPr lIns="0" tIns="0" rIns="0" bIns="0"/>
          <a:lstStyle>
            <a:lvl1pPr marL="0" indent="0">
              <a:spcBef>
                <a:spcPts val="300"/>
              </a:spcBef>
              <a:buNone/>
              <a:defRPr sz="1400"/>
            </a:lvl1pPr>
            <a:lvl2pPr>
              <a:spcBef>
                <a:spcPts val="300"/>
              </a:spcBef>
              <a:defRPr/>
            </a:lvl2pPr>
            <a:lvl3pPr marL="137160">
              <a:spcBef>
                <a:spcPts val="300"/>
              </a:spcBef>
              <a:defRPr b="0"/>
            </a:lvl3pPr>
            <a:lvl4pPr marL="457200" indent="-265176">
              <a:spcBef>
                <a:spcPts val="300"/>
              </a:spcBef>
              <a:defRPr/>
            </a:lvl4pPr>
            <a:lvl5pPr marL="744538" marR="0" indent="-150813"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Document style (smaller text size) first level text</a:t>
            </a:r>
          </a:p>
          <a:p>
            <a:pPr lvl="1"/>
            <a:r>
              <a:rPr lang="en-US"/>
              <a:t>Document style second level text</a:t>
            </a:r>
          </a:p>
          <a:p>
            <a:pPr lvl="2"/>
            <a:r>
              <a:rPr lang="en-US"/>
              <a:t>Document style third level bullet text</a:t>
            </a:r>
          </a:p>
          <a:p>
            <a:pPr lvl="3"/>
            <a:r>
              <a:rPr lang="en-US"/>
              <a:t>Document style fourth level hyphen text</a:t>
            </a:r>
          </a:p>
          <a:p>
            <a:pPr lvl="4"/>
            <a:r>
              <a:rPr lang="en-US"/>
              <a:t>Document style fifth level bullet text</a:t>
            </a:r>
          </a:p>
        </p:txBody>
      </p:sp>
      <p:cxnSp>
        <p:nvCxnSpPr>
          <p:cNvPr id="26" name="Straight Connector 25">
            <a:extLst>
              <a:ext uri="{FF2B5EF4-FFF2-40B4-BE49-F238E27FC236}">
                <a16:creationId xmlns:a16="http://schemas.microsoft.com/office/drawing/2014/main" id="{E64162BA-99AE-B64D-B7AE-FEC8012A3AD7}"/>
              </a:ext>
            </a:extLst>
          </p:cNvPr>
          <p:cNvCxnSpPr>
            <a:cxnSpLocks/>
          </p:cNvCxnSpPr>
          <p:nvPr userDrawn="1"/>
        </p:nvCxnSpPr>
        <p:spPr>
          <a:xfrm>
            <a:off x="8623182" y="2437639"/>
            <a:ext cx="0" cy="4005072"/>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9" name="Content Placeholder 2">
            <a:extLst>
              <a:ext uri="{FF2B5EF4-FFF2-40B4-BE49-F238E27FC236}">
                <a16:creationId xmlns:a16="http://schemas.microsoft.com/office/drawing/2014/main" id="{947F2DFD-1C98-904C-BF32-7D411E3385CF}"/>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6817296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sv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4.sv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sv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4.svg"/><Relationship Id="rId4" Type="http://schemas.openxmlformats.org/officeDocument/2006/relationships/slideLayout" Target="../slideLayouts/slideLayout38.xml"/><Relationship Id="rId9"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4.sv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3.png"/><Relationship Id="rId5" Type="http://schemas.openxmlformats.org/officeDocument/2006/relationships/slideLayout" Target="../slideLayouts/slideLayout49.xml"/><Relationship Id="rId10" Type="http://schemas.openxmlformats.org/officeDocument/2006/relationships/theme" Target="../theme/theme8.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BFE13-7085-3844-94FA-8CEECFCD6C44}"/>
              </a:ext>
            </a:extLst>
          </p:cNvPr>
          <p:cNvSpPr>
            <a:spLocks noGrp="1"/>
          </p:cNvSpPr>
          <p:nvPr>
            <p:ph type="title"/>
          </p:nvPr>
        </p:nvSpPr>
        <p:spPr>
          <a:xfrm>
            <a:off x="624666" y="1155702"/>
            <a:ext cx="10925307" cy="669924"/>
          </a:xfrm>
          <a:prstGeom prst="rect">
            <a:avLst/>
          </a:prstGeom>
        </p:spPr>
        <p:txBody>
          <a:bodyPr vert="horz" lIns="0" tIns="0" rIns="0" bIns="0" rtlCol="0" anchor="t" anchorCtr="0">
            <a:noAutofit/>
          </a:bodyPr>
          <a:lstStyle/>
          <a:p>
            <a:r>
              <a:rPr lang="en-US"/>
              <a:t>Headline text</a:t>
            </a:r>
            <a:br>
              <a:rPr lang="en-US"/>
            </a:br>
            <a:r>
              <a:rPr lang="en-US"/>
              <a:t>up to two lines</a:t>
            </a:r>
          </a:p>
        </p:txBody>
      </p:sp>
      <p:sp>
        <p:nvSpPr>
          <p:cNvPr id="6" name="object 4">
            <a:extLst>
              <a:ext uri="{FF2B5EF4-FFF2-40B4-BE49-F238E27FC236}">
                <a16:creationId xmlns:a16="http://schemas.microsoft.com/office/drawing/2014/main" id="{E0109988-18EF-4E49-82A1-64E6D502FE1D}"/>
              </a:ext>
            </a:extLst>
          </p:cNvPr>
          <p:cNvSpPr txBox="1"/>
          <p:nvPr userDrawn="1"/>
        </p:nvSpPr>
        <p:spPr>
          <a:xfrm>
            <a:off x="10296525" y="432245"/>
            <a:ext cx="1253448"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lang="en-US" sz="80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4C9786D-C7C9-9C43-999A-FC51E59E21B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18223" y="452951"/>
            <a:ext cx="1628594" cy="373219"/>
          </a:xfrm>
          <a:prstGeom prst="rect">
            <a:avLst/>
          </a:prstGeom>
        </p:spPr>
      </p:pic>
      <p:pic>
        <p:nvPicPr>
          <p:cNvPr id="8" name="Picture 6">
            <a:extLst>
              <a:ext uri="{FF2B5EF4-FFF2-40B4-BE49-F238E27FC236}">
                <a16:creationId xmlns:a16="http://schemas.microsoft.com/office/drawing/2014/main" id="{A420F7A1-4AE2-073B-EDE9-E0DB7C5B2D02}"/>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0793803" y="384740"/>
            <a:ext cx="279755" cy="247085"/>
          </a:xfrm>
          <a:prstGeom prst="rect">
            <a:avLst/>
          </a:prstGeom>
        </p:spPr>
      </p:pic>
    </p:spTree>
    <p:extLst>
      <p:ext uri="{BB962C8B-B14F-4D97-AF65-F5344CB8AC3E}">
        <p14:creationId xmlns:p14="http://schemas.microsoft.com/office/powerpoint/2010/main" val="3582463787"/>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914400" rtl="0" eaLnBrk="1" latinLnBrk="0" hangingPunct="1">
        <a:lnSpc>
          <a:spcPts val="3100"/>
        </a:lnSpc>
        <a:spcBef>
          <a:spcPct val="0"/>
        </a:spcBef>
        <a:buNone/>
        <a:defRPr sz="3000" b="1" kern="1200">
          <a:solidFill>
            <a:schemeClr val="accent1"/>
          </a:solidFill>
          <a:latin typeface="+mj-lt"/>
          <a:ea typeface="+mj-ea"/>
          <a:cs typeface="+mj-cs"/>
        </a:defRPr>
      </a:lvl1pPr>
    </p:titleStyle>
    <p:body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orient="horz" pos="720" userDrawn="1">
          <p15:clr>
            <a:srgbClr val="F26B43"/>
          </p15:clr>
        </p15:guide>
        <p15:guide id="3" orient="horz" pos="1152" userDrawn="1">
          <p15:clr>
            <a:srgbClr val="F26B43"/>
          </p15:clr>
        </p15:guide>
        <p15:guide id="4" pos="7272" userDrawn="1">
          <p15:clr>
            <a:srgbClr val="F26B43"/>
          </p15:clr>
        </p15:guide>
        <p15:guide id="5" orient="horz" pos="4056" userDrawn="1">
          <p15:clr>
            <a:srgbClr val="F26B43"/>
          </p15:clr>
        </p15:guide>
        <p15:guide id="6" orient="horz" pos="38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BFE13-7085-3844-94FA-8CEECFCD6C44}"/>
              </a:ext>
            </a:extLst>
          </p:cNvPr>
          <p:cNvSpPr>
            <a:spLocks noGrp="1"/>
          </p:cNvSpPr>
          <p:nvPr>
            <p:ph type="title"/>
          </p:nvPr>
        </p:nvSpPr>
        <p:spPr>
          <a:xfrm>
            <a:off x="624666" y="1155702"/>
            <a:ext cx="10925307" cy="669924"/>
          </a:xfrm>
          <a:prstGeom prst="rect">
            <a:avLst/>
          </a:prstGeom>
        </p:spPr>
        <p:txBody>
          <a:bodyPr vert="horz" lIns="0" tIns="0" rIns="0" bIns="0" rtlCol="0" anchor="t" anchorCtr="0">
            <a:noAutofit/>
          </a:bodyPr>
          <a:lstStyle/>
          <a:p>
            <a:r>
              <a:rPr lang="en-US"/>
              <a:t>Headline text</a:t>
            </a:r>
            <a:br>
              <a:rPr lang="en-US"/>
            </a:br>
            <a:r>
              <a:rPr lang="en-US"/>
              <a:t>up to 2 lines</a:t>
            </a:r>
          </a:p>
        </p:txBody>
      </p:sp>
      <p:sp>
        <p:nvSpPr>
          <p:cNvPr id="6" name="object 4">
            <a:extLst>
              <a:ext uri="{FF2B5EF4-FFF2-40B4-BE49-F238E27FC236}">
                <a16:creationId xmlns:a16="http://schemas.microsoft.com/office/drawing/2014/main" id="{E0109988-18EF-4E49-82A1-64E6D502FE1D}"/>
              </a:ext>
            </a:extLst>
          </p:cNvPr>
          <p:cNvSpPr txBox="1"/>
          <p:nvPr userDrawn="1"/>
        </p:nvSpPr>
        <p:spPr>
          <a:xfrm>
            <a:off x="10296525" y="432245"/>
            <a:ext cx="1253448"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lang="en-US" sz="80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a:latin typeface="Arial" panose="020B0604020202020204" pitchFamily="34" charset="0"/>
              <a:cs typeface="Arial" panose="020B0604020202020204" pitchFamily="34" charset="0"/>
            </a:endParaRPr>
          </a:p>
        </p:txBody>
      </p:sp>
      <p:pic>
        <p:nvPicPr>
          <p:cNvPr id="8" name="Picture 6">
            <a:extLst>
              <a:ext uri="{FF2B5EF4-FFF2-40B4-BE49-F238E27FC236}">
                <a16:creationId xmlns:a16="http://schemas.microsoft.com/office/drawing/2014/main" id="{4575B0FD-BFB3-CEA3-229C-9E18DFB81569}"/>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10793803" y="384740"/>
            <a:ext cx="279755" cy="247085"/>
          </a:xfrm>
          <a:prstGeom prst="rect">
            <a:avLst/>
          </a:prstGeom>
        </p:spPr>
      </p:pic>
    </p:spTree>
    <p:extLst>
      <p:ext uri="{BB962C8B-B14F-4D97-AF65-F5344CB8AC3E}">
        <p14:creationId xmlns:p14="http://schemas.microsoft.com/office/powerpoint/2010/main" val="3742752861"/>
      </p:ext>
    </p:extLst>
  </p:cSld>
  <p:clrMap bg1="lt1" tx1="dk1" bg2="lt2" tx2="dk2" accent1="accent1" accent2="accent2" accent3="accent3" accent4="accent4" accent5="accent5" accent6="accent6" hlink="hlink" folHlink="folHlink"/>
  <p:sldLayoutIdLst>
    <p:sldLayoutId id="2147483845" r:id="rId1"/>
    <p:sldLayoutId id="2147483847" r:id="rId2"/>
    <p:sldLayoutId id="2147483849" r:id="rId3"/>
    <p:sldLayoutId id="2147483850" r:id="rId4"/>
    <p:sldLayoutId id="2147483851" r:id="rId5"/>
    <p:sldLayoutId id="2147483852" r:id="rId6"/>
    <p:sldLayoutId id="2147484037" r:id="rId7"/>
    <p:sldLayoutId id="2147484038" r:id="rId8"/>
  </p:sldLayoutIdLst>
  <p:txStyles>
    <p:titleStyle>
      <a:lvl1pPr algn="l" defTabSz="914400" rtl="0" eaLnBrk="1" latinLnBrk="0" hangingPunct="1">
        <a:lnSpc>
          <a:spcPts val="3100"/>
        </a:lnSpc>
        <a:spcBef>
          <a:spcPct val="0"/>
        </a:spcBef>
        <a:buNone/>
        <a:defRPr sz="3000" b="1" kern="1200">
          <a:solidFill>
            <a:schemeClr val="accent1"/>
          </a:solidFill>
          <a:latin typeface="+mj-lt"/>
          <a:ea typeface="+mj-ea"/>
          <a:cs typeface="+mj-cs"/>
        </a:defRPr>
      </a:lvl1pPr>
    </p:titleStyle>
    <p:body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orient="horz" pos="720" userDrawn="1">
          <p15:clr>
            <a:srgbClr val="F26B43"/>
          </p15:clr>
        </p15:guide>
        <p15:guide id="3" orient="horz" pos="1152" userDrawn="1">
          <p15:clr>
            <a:srgbClr val="F26B43"/>
          </p15:clr>
        </p15:guide>
        <p15:guide id="4" pos="7272" userDrawn="1">
          <p15:clr>
            <a:srgbClr val="F26B43"/>
          </p15:clr>
        </p15:guide>
        <p15:guide id="5" orient="horz" pos="4056" userDrawn="1">
          <p15:clr>
            <a:srgbClr val="F26B43"/>
          </p15:clr>
        </p15:guide>
        <p15:guide id="6" orient="horz" pos="381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BFE13-7085-3844-94FA-8CEECFCD6C44}"/>
              </a:ext>
            </a:extLst>
          </p:cNvPr>
          <p:cNvSpPr>
            <a:spLocks noGrp="1"/>
          </p:cNvSpPr>
          <p:nvPr>
            <p:ph type="title"/>
          </p:nvPr>
        </p:nvSpPr>
        <p:spPr>
          <a:xfrm>
            <a:off x="624666" y="1155702"/>
            <a:ext cx="10925307" cy="669924"/>
          </a:xfrm>
          <a:prstGeom prst="rect">
            <a:avLst/>
          </a:prstGeom>
        </p:spPr>
        <p:txBody>
          <a:bodyPr vert="horz" lIns="0" tIns="0" rIns="0" bIns="0" rtlCol="0" anchor="t" anchorCtr="0">
            <a:noAutofit/>
          </a:bodyPr>
          <a:lstStyle/>
          <a:p>
            <a:r>
              <a:rPr lang="en-US"/>
              <a:t>Headline text</a:t>
            </a:r>
            <a:br>
              <a:rPr lang="en-US"/>
            </a:br>
            <a:r>
              <a:rPr lang="en-US"/>
              <a:t>up to 2 lines</a:t>
            </a:r>
          </a:p>
        </p:txBody>
      </p:sp>
      <p:sp>
        <p:nvSpPr>
          <p:cNvPr id="6" name="object 4">
            <a:extLst>
              <a:ext uri="{FF2B5EF4-FFF2-40B4-BE49-F238E27FC236}">
                <a16:creationId xmlns:a16="http://schemas.microsoft.com/office/drawing/2014/main" id="{E0109988-18EF-4E49-82A1-64E6D502FE1D}"/>
              </a:ext>
            </a:extLst>
          </p:cNvPr>
          <p:cNvSpPr txBox="1"/>
          <p:nvPr userDrawn="1"/>
        </p:nvSpPr>
        <p:spPr>
          <a:xfrm>
            <a:off x="10296525" y="432245"/>
            <a:ext cx="1253448"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lang="en-US" sz="80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a:latin typeface="Arial" panose="020B0604020202020204" pitchFamily="34" charset="0"/>
              <a:cs typeface="Arial" panose="020B0604020202020204" pitchFamily="34" charset="0"/>
            </a:endParaRPr>
          </a:p>
        </p:txBody>
      </p:sp>
      <p:pic>
        <p:nvPicPr>
          <p:cNvPr id="8" name="Picture 6">
            <a:extLst>
              <a:ext uri="{FF2B5EF4-FFF2-40B4-BE49-F238E27FC236}">
                <a16:creationId xmlns:a16="http://schemas.microsoft.com/office/drawing/2014/main" id="{5CE59C53-3B2E-1239-EDEE-83E34F55FE2E}"/>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0793803" y="384740"/>
            <a:ext cx="279755" cy="247085"/>
          </a:xfrm>
          <a:prstGeom prst="rect">
            <a:avLst/>
          </a:prstGeom>
        </p:spPr>
      </p:pic>
    </p:spTree>
    <p:extLst>
      <p:ext uri="{BB962C8B-B14F-4D97-AF65-F5344CB8AC3E}">
        <p14:creationId xmlns:p14="http://schemas.microsoft.com/office/powerpoint/2010/main" val="2853117425"/>
      </p:ext>
    </p:extLst>
  </p:cSld>
  <p:clrMap bg1="lt1" tx1="dk1" bg2="lt2" tx2="dk2" accent1="accent1" accent2="accent2" accent3="accent3" accent4="accent4" accent5="accent5" accent6="accent6" hlink="hlink" folHlink="folHlink"/>
  <p:sldLayoutIdLst>
    <p:sldLayoutId id="2147483857" r:id="rId1"/>
    <p:sldLayoutId id="2147483859" r:id="rId2"/>
    <p:sldLayoutId id="2147483865" r:id="rId3"/>
    <p:sldLayoutId id="2147484039" r:id="rId4"/>
  </p:sldLayoutIdLst>
  <p:txStyles>
    <p:titleStyle>
      <a:lvl1pPr algn="l" defTabSz="914400" rtl="0" eaLnBrk="1" latinLnBrk="0" hangingPunct="1">
        <a:lnSpc>
          <a:spcPts val="3100"/>
        </a:lnSpc>
        <a:spcBef>
          <a:spcPct val="0"/>
        </a:spcBef>
        <a:buNone/>
        <a:defRPr sz="3000" b="1" kern="1200">
          <a:solidFill>
            <a:schemeClr val="accent1"/>
          </a:solidFill>
          <a:latin typeface="+mj-lt"/>
          <a:ea typeface="+mj-ea"/>
          <a:cs typeface="+mj-cs"/>
        </a:defRPr>
      </a:lvl1pPr>
    </p:titleStyle>
    <p:body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orient="horz" pos="720" userDrawn="1">
          <p15:clr>
            <a:srgbClr val="F26B43"/>
          </p15:clr>
        </p15:guide>
        <p15:guide id="3" orient="horz" pos="1152" userDrawn="1">
          <p15:clr>
            <a:srgbClr val="F26B43"/>
          </p15:clr>
        </p15:guide>
        <p15:guide id="4" pos="7272" userDrawn="1">
          <p15:clr>
            <a:srgbClr val="F26B43"/>
          </p15:clr>
        </p15:guide>
        <p15:guide id="5" orient="horz" pos="4056" userDrawn="1">
          <p15:clr>
            <a:srgbClr val="F26B43"/>
          </p15:clr>
        </p15:guide>
        <p15:guide id="6" orient="horz" pos="381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BFE13-7085-3844-94FA-8CEECFCD6C44}"/>
              </a:ext>
            </a:extLst>
          </p:cNvPr>
          <p:cNvSpPr>
            <a:spLocks noGrp="1"/>
          </p:cNvSpPr>
          <p:nvPr>
            <p:ph type="title"/>
          </p:nvPr>
        </p:nvSpPr>
        <p:spPr>
          <a:xfrm>
            <a:off x="624666" y="1155702"/>
            <a:ext cx="10925307" cy="669924"/>
          </a:xfrm>
          <a:prstGeom prst="rect">
            <a:avLst/>
          </a:prstGeom>
        </p:spPr>
        <p:txBody>
          <a:bodyPr vert="horz" lIns="0" tIns="0" rIns="0" bIns="0" rtlCol="0" anchor="t" anchorCtr="0">
            <a:noAutofit/>
          </a:bodyPr>
          <a:lstStyle/>
          <a:p>
            <a:r>
              <a:rPr lang="en-US"/>
              <a:t>Headline text</a:t>
            </a:r>
            <a:br>
              <a:rPr lang="en-US"/>
            </a:br>
            <a:r>
              <a:rPr lang="en-US"/>
              <a:t>up to 2 lines</a:t>
            </a:r>
          </a:p>
        </p:txBody>
      </p:sp>
      <p:sp>
        <p:nvSpPr>
          <p:cNvPr id="6" name="object 4">
            <a:extLst>
              <a:ext uri="{FF2B5EF4-FFF2-40B4-BE49-F238E27FC236}">
                <a16:creationId xmlns:a16="http://schemas.microsoft.com/office/drawing/2014/main" id="{E0109988-18EF-4E49-82A1-64E6D502FE1D}"/>
              </a:ext>
            </a:extLst>
          </p:cNvPr>
          <p:cNvSpPr txBox="1"/>
          <p:nvPr userDrawn="1"/>
        </p:nvSpPr>
        <p:spPr>
          <a:xfrm>
            <a:off x="10296525" y="432245"/>
            <a:ext cx="1253448"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lang="en-US" sz="80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a:latin typeface="Arial" panose="020B0604020202020204" pitchFamily="34" charset="0"/>
              <a:cs typeface="Arial" panose="020B0604020202020204" pitchFamily="34" charset="0"/>
            </a:endParaRPr>
          </a:p>
        </p:txBody>
      </p:sp>
      <p:pic>
        <p:nvPicPr>
          <p:cNvPr id="5" name="Picture 6">
            <a:extLst>
              <a:ext uri="{FF2B5EF4-FFF2-40B4-BE49-F238E27FC236}">
                <a16:creationId xmlns:a16="http://schemas.microsoft.com/office/drawing/2014/main" id="{0C96B5C3-4587-E70B-8B43-81B6AFAC728B}"/>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793803" y="384740"/>
            <a:ext cx="279755" cy="247085"/>
          </a:xfrm>
          <a:prstGeom prst="rect">
            <a:avLst/>
          </a:prstGeom>
        </p:spPr>
      </p:pic>
    </p:spTree>
    <p:extLst>
      <p:ext uri="{BB962C8B-B14F-4D97-AF65-F5344CB8AC3E}">
        <p14:creationId xmlns:p14="http://schemas.microsoft.com/office/powerpoint/2010/main" val="105853303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Lst>
  <p:txStyles>
    <p:titleStyle>
      <a:lvl1pPr algn="l" defTabSz="914400" rtl="0" eaLnBrk="1" latinLnBrk="0" hangingPunct="1">
        <a:lnSpc>
          <a:spcPts val="3100"/>
        </a:lnSpc>
        <a:spcBef>
          <a:spcPct val="0"/>
        </a:spcBef>
        <a:buNone/>
        <a:defRPr sz="3000" b="1" kern="1200">
          <a:solidFill>
            <a:schemeClr val="accent1"/>
          </a:solidFill>
          <a:latin typeface="+mj-lt"/>
          <a:ea typeface="+mj-ea"/>
          <a:cs typeface="+mj-cs"/>
        </a:defRPr>
      </a:lvl1pPr>
    </p:titleStyle>
    <p:body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orient="horz" pos="720" userDrawn="1">
          <p15:clr>
            <a:srgbClr val="F26B43"/>
          </p15:clr>
        </p15:guide>
        <p15:guide id="3" orient="horz" pos="1152" userDrawn="1">
          <p15:clr>
            <a:srgbClr val="F26B43"/>
          </p15:clr>
        </p15:guide>
        <p15:guide id="4" pos="7272" userDrawn="1">
          <p15:clr>
            <a:srgbClr val="F26B43"/>
          </p15:clr>
        </p15:guide>
        <p15:guide id="5" orient="horz" pos="4056" userDrawn="1">
          <p15:clr>
            <a:srgbClr val="F26B43"/>
          </p15:clr>
        </p15:guide>
        <p15:guide id="6" orient="horz" pos="381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BFE13-7085-3844-94FA-8CEECFCD6C44}"/>
              </a:ext>
            </a:extLst>
          </p:cNvPr>
          <p:cNvSpPr>
            <a:spLocks noGrp="1"/>
          </p:cNvSpPr>
          <p:nvPr>
            <p:ph type="title"/>
          </p:nvPr>
        </p:nvSpPr>
        <p:spPr>
          <a:xfrm>
            <a:off x="624666" y="1155702"/>
            <a:ext cx="10925307" cy="669924"/>
          </a:xfrm>
          <a:prstGeom prst="rect">
            <a:avLst/>
          </a:prstGeom>
        </p:spPr>
        <p:txBody>
          <a:bodyPr vert="horz" lIns="0" tIns="0" rIns="0" bIns="0" rtlCol="0" anchor="t" anchorCtr="0">
            <a:noAutofit/>
          </a:bodyPr>
          <a:lstStyle/>
          <a:p>
            <a:r>
              <a:rPr lang="en-US"/>
              <a:t>Headline text</a:t>
            </a:r>
            <a:br>
              <a:rPr lang="en-US"/>
            </a:br>
            <a:r>
              <a:rPr lang="en-US"/>
              <a:t>up to 2 lines</a:t>
            </a:r>
          </a:p>
        </p:txBody>
      </p:sp>
      <p:sp>
        <p:nvSpPr>
          <p:cNvPr id="6" name="object 4">
            <a:extLst>
              <a:ext uri="{FF2B5EF4-FFF2-40B4-BE49-F238E27FC236}">
                <a16:creationId xmlns:a16="http://schemas.microsoft.com/office/drawing/2014/main" id="{E0109988-18EF-4E49-82A1-64E6D502FE1D}"/>
              </a:ext>
            </a:extLst>
          </p:cNvPr>
          <p:cNvSpPr txBox="1"/>
          <p:nvPr userDrawn="1"/>
        </p:nvSpPr>
        <p:spPr>
          <a:xfrm>
            <a:off x="10296525" y="432245"/>
            <a:ext cx="1253448"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lang="en-US" sz="80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a:latin typeface="Arial" panose="020B0604020202020204" pitchFamily="34" charset="0"/>
              <a:cs typeface="Arial" panose="020B0604020202020204" pitchFamily="34" charset="0"/>
            </a:endParaRPr>
          </a:p>
        </p:txBody>
      </p:sp>
      <p:pic>
        <p:nvPicPr>
          <p:cNvPr id="5" name="Picture 6">
            <a:extLst>
              <a:ext uri="{FF2B5EF4-FFF2-40B4-BE49-F238E27FC236}">
                <a16:creationId xmlns:a16="http://schemas.microsoft.com/office/drawing/2014/main" id="{86A159F0-F174-1152-C9AB-94C8356FF9EE}"/>
              </a:ext>
            </a:extLst>
          </p:cNvPr>
          <p:cNvPicPr>
            <a:picLocks noChangeAspect="1"/>
          </p:cNvPicPr>
          <p:nvPr userDrawn="1"/>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p:blipFill>
        <p:spPr>
          <a:xfrm>
            <a:off x="10793803" y="384740"/>
            <a:ext cx="279755" cy="247085"/>
          </a:xfrm>
          <a:prstGeom prst="rect">
            <a:avLst/>
          </a:prstGeom>
        </p:spPr>
      </p:pic>
    </p:spTree>
    <p:extLst>
      <p:ext uri="{BB962C8B-B14F-4D97-AF65-F5344CB8AC3E}">
        <p14:creationId xmlns:p14="http://schemas.microsoft.com/office/powerpoint/2010/main" val="2593673729"/>
      </p:ext>
    </p:extLst>
  </p:cSld>
  <p:clrMap bg1="lt1" tx1="dk1" bg2="lt2" tx2="dk2" accent1="accent1" accent2="accent2" accent3="accent3" accent4="accent4" accent5="accent5" accent6="accent6" hlink="hlink" folHlink="folHlink"/>
  <p:sldLayoutIdLst>
    <p:sldLayoutId id="2147483916" r:id="rId1"/>
    <p:sldLayoutId id="2147483917"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 id="2147484058" r:id="rId14"/>
    <p:sldLayoutId id="2147484069" r:id="rId15"/>
    <p:sldLayoutId id="2147484070" r:id="rId16"/>
    <p:sldLayoutId id="2147484072" r:id="rId17"/>
  </p:sldLayoutIdLst>
  <p:txStyles>
    <p:titleStyle>
      <a:lvl1pPr algn="l" defTabSz="914400" rtl="0" eaLnBrk="1" latinLnBrk="0" hangingPunct="1">
        <a:lnSpc>
          <a:spcPts val="3100"/>
        </a:lnSpc>
        <a:spcBef>
          <a:spcPct val="0"/>
        </a:spcBef>
        <a:buNone/>
        <a:defRPr sz="3000" b="1" kern="1200">
          <a:solidFill>
            <a:schemeClr val="accent1"/>
          </a:solidFill>
          <a:latin typeface="+mj-lt"/>
          <a:ea typeface="+mj-ea"/>
          <a:cs typeface="+mj-cs"/>
        </a:defRPr>
      </a:lvl1pPr>
    </p:titleStyle>
    <p:body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orient="horz" pos="720" userDrawn="1">
          <p15:clr>
            <a:srgbClr val="F26B43"/>
          </p15:clr>
        </p15:guide>
        <p15:guide id="3" orient="horz" pos="1152" userDrawn="1">
          <p15:clr>
            <a:srgbClr val="F26B43"/>
          </p15:clr>
        </p15:guide>
        <p15:guide id="4" pos="7272" userDrawn="1">
          <p15:clr>
            <a:srgbClr val="F26B43"/>
          </p15:clr>
        </p15:guide>
        <p15:guide id="5" orient="horz" pos="4056" userDrawn="1">
          <p15:clr>
            <a:srgbClr val="F26B43"/>
          </p15:clr>
        </p15:guide>
        <p15:guide id="6" orient="horz" pos="3816"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BFE13-7085-3844-94FA-8CEECFCD6C44}"/>
              </a:ext>
            </a:extLst>
          </p:cNvPr>
          <p:cNvSpPr>
            <a:spLocks noGrp="1"/>
          </p:cNvSpPr>
          <p:nvPr>
            <p:ph type="title"/>
          </p:nvPr>
        </p:nvSpPr>
        <p:spPr>
          <a:xfrm>
            <a:off x="624666" y="1155702"/>
            <a:ext cx="10925307" cy="669924"/>
          </a:xfrm>
          <a:prstGeom prst="rect">
            <a:avLst/>
          </a:prstGeom>
        </p:spPr>
        <p:txBody>
          <a:bodyPr vert="horz" lIns="0" tIns="0" rIns="0" bIns="0" rtlCol="0" anchor="t" anchorCtr="0">
            <a:noAutofit/>
          </a:bodyPr>
          <a:lstStyle/>
          <a:p>
            <a:r>
              <a:rPr lang="en-US"/>
              <a:t>Headline text</a:t>
            </a:r>
            <a:br>
              <a:rPr lang="en-US"/>
            </a:br>
            <a:r>
              <a:rPr lang="en-US"/>
              <a:t>up to 2 lines</a:t>
            </a:r>
          </a:p>
        </p:txBody>
      </p:sp>
      <p:sp>
        <p:nvSpPr>
          <p:cNvPr id="6" name="object 4">
            <a:extLst>
              <a:ext uri="{FF2B5EF4-FFF2-40B4-BE49-F238E27FC236}">
                <a16:creationId xmlns:a16="http://schemas.microsoft.com/office/drawing/2014/main" id="{E0109988-18EF-4E49-82A1-64E6D502FE1D}"/>
              </a:ext>
            </a:extLst>
          </p:cNvPr>
          <p:cNvSpPr txBox="1"/>
          <p:nvPr userDrawn="1"/>
        </p:nvSpPr>
        <p:spPr>
          <a:xfrm>
            <a:off x="10296525" y="432245"/>
            <a:ext cx="1253448"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lang="en-US" sz="80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a:latin typeface="Arial" panose="020B0604020202020204" pitchFamily="34" charset="0"/>
              <a:cs typeface="Arial" panose="020B0604020202020204" pitchFamily="34" charset="0"/>
            </a:endParaRPr>
          </a:p>
        </p:txBody>
      </p:sp>
      <p:pic>
        <p:nvPicPr>
          <p:cNvPr id="5" name="Picture 6">
            <a:extLst>
              <a:ext uri="{FF2B5EF4-FFF2-40B4-BE49-F238E27FC236}">
                <a16:creationId xmlns:a16="http://schemas.microsoft.com/office/drawing/2014/main" id="{4F9B16A9-FE4C-5234-519D-742F8A9DD34B}"/>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10793803" y="384740"/>
            <a:ext cx="279755" cy="247085"/>
          </a:xfrm>
          <a:prstGeom prst="rect">
            <a:avLst/>
          </a:prstGeom>
        </p:spPr>
      </p:pic>
    </p:spTree>
    <p:extLst>
      <p:ext uri="{BB962C8B-B14F-4D97-AF65-F5344CB8AC3E}">
        <p14:creationId xmlns:p14="http://schemas.microsoft.com/office/powerpoint/2010/main" val="734111489"/>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2" r:id="rId3"/>
    <p:sldLayoutId id="2147483894" r:id="rId4"/>
    <p:sldLayoutId id="2147483896" r:id="rId5"/>
    <p:sldLayoutId id="2147484040" r:id="rId6"/>
    <p:sldLayoutId id="2147483897" r:id="rId7"/>
  </p:sldLayoutIdLst>
  <p:txStyles>
    <p:titleStyle>
      <a:lvl1pPr algn="l" defTabSz="914400" rtl="0" eaLnBrk="1" latinLnBrk="0" hangingPunct="1">
        <a:lnSpc>
          <a:spcPts val="3100"/>
        </a:lnSpc>
        <a:spcBef>
          <a:spcPct val="0"/>
        </a:spcBef>
        <a:buNone/>
        <a:defRPr sz="3000" b="1" kern="1200">
          <a:solidFill>
            <a:schemeClr val="accent1"/>
          </a:solidFill>
          <a:latin typeface="+mj-lt"/>
          <a:ea typeface="+mj-ea"/>
          <a:cs typeface="+mj-cs"/>
        </a:defRPr>
      </a:lvl1pPr>
    </p:titleStyle>
    <p:body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orient="horz" pos="720" userDrawn="1">
          <p15:clr>
            <a:srgbClr val="F26B43"/>
          </p15:clr>
        </p15:guide>
        <p15:guide id="3" orient="horz" pos="1152" userDrawn="1">
          <p15:clr>
            <a:srgbClr val="F26B43"/>
          </p15:clr>
        </p15:guide>
        <p15:guide id="4" pos="7272" userDrawn="1">
          <p15:clr>
            <a:srgbClr val="F26B43"/>
          </p15:clr>
        </p15:guide>
        <p15:guide id="5" orient="horz" pos="4056" userDrawn="1">
          <p15:clr>
            <a:srgbClr val="F26B43"/>
          </p15:clr>
        </p15:guide>
        <p15:guide id="6" orient="horz" pos="3816"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BFE13-7085-3844-94FA-8CEECFCD6C44}"/>
              </a:ext>
            </a:extLst>
          </p:cNvPr>
          <p:cNvSpPr>
            <a:spLocks noGrp="1"/>
          </p:cNvSpPr>
          <p:nvPr>
            <p:ph type="title"/>
          </p:nvPr>
        </p:nvSpPr>
        <p:spPr>
          <a:xfrm>
            <a:off x="624666" y="1155702"/>
            <a:ext cx="10925307" cy="669924"/>
          </a:xfrm>
          <a:prstGeom prst="rect">
            <a:avLst/>
          </a:prstGeom>
        </p:spPr>
        <p:txBody>
          <a:bodyPr vert="horz" lIns="0" tIns="0" rIns="0" bIns="0" rtlCol="0" anchor="t" anchorCtr="0">
            <a:noAutofit/>
          </a:bodyPr>
          <a:lstStyle/>
          <a:p>
            <a:r>
              <a:rPr lang="en-US"/>
              <a:t>Headline text</a:t>
            </a:r>
            <a:br>
              <a:rPr lang="en-US"/>
            </a:br>
            <a:r>
              <a:rPr lang="en-US"/>
              <a:t>up to 2 lines</a:t>
            </a:r>
          </a:p>
        </p:txBody>
      </p:sp>
      <p:sp>
        <p:nvSpPr>
          <p:cNvPr id="6" name="object 4">
            <a:extLst>
              <a:ext uri="{FF2B5EF4-FFF2-40B4-BE49-F238E27FC236}">
                <a16:creationId xmlns:a16="http://schemas.microsoft.com/office/drawing/2014/main" id="{E0109988-18EF-4E49-82A1-64E6D502FE1D}"/>
              </a:ext>
            </a:extLst>
          </p:cNvPr>
          <p:cNvSpPr txBox="1"/>
          <p:nvPr userDrawn="1"/>
        </p:nvSpPr>
        <p:spPr>
          <a:xfrm>
            <a:off x="10296525" y="432245"/>
            <a:ext cx="1253448"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lang="en-US" sz="80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a:latin typeface="Arial" panose="020B0604020202020204" pitchFamily="34" charset="0"/>
              <a:cs typeface="Arial" panose="020B0604020202020204" pitchFamily="34" charset="0"/>
            </a:endParaRPr>
          </a:p>
        </p:txBody>
      </p:sp>
      <p:pic>
        <p:nvPicPr>
          <p:cNvPr id="5" name="Picture 6">
            <a:extLst>
              <a:ext uri="{FF2B5EF4-FFF2-40B4-BE49-F238E27FC236}">
                <a16:creationId xmlns:a16="http://schemas.microsoft.com/office/drawing/2014/main" id="{E876FA19-E0FA-785F-6141-ACAE6F9F979A}"/>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793803" y="384740"/>
            <a:ext cx="279755" cy="247085"/>
          </a:xfrm>
          <a:prstGeom prst="rect">
            <a:avLst/>
          </a:prstGeom>
        </p:spPr>
      </p:pic>
    </p:spTree>
    <p:extLst>
      <p:ext uri="{BB962C8B-B14F-4D97-AF65-F5344CB8AC3E}">
        <p14:creationId xmlns:p14="http://schemas.microsoft.com/office/powerpoint/2010/main" val="1190123878"/>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Lst>
  <p:txStyles>
    <p:titleStyle>
      <a:lvl1pPr algn="l" defTabSz="914400" rtl="0" eaLnBrk="1" latinLnBrk="0" hangingPunct="1">
        <a:lnSpc>
          <a:spcPts val="3100"/>
        </a:lnSpc>
        <a:spcBef>
          <a:spcPct val="0"/>
        </a:spcBef>
        <a:buNone/>
        <a:defRPr sz="3000" b="1" kern="1200">
          <a:solidFill>
            <a:schemeClr val="accent1"/>
          </a:solidFill>
          <a:latin typeface="+mj-lt"/>
          <a:ea typeface="+mj-ea"/>
          <a:cs typeface="+mj-cs"/>
        </a:defRPr>
      </a:lvl1pPr>
    </p:titleStyle>
    <p:body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orient="horz" pos="720" userDrawn="1">
          <p15:clr>
            <a:srgbClr val="F26B43"/>
          </p15:clr>
        </p15:guide>
        <p15:guide id="3" orient="horz" pos="1152" userDrawn="1">
          <p15:clr>
            <a:srgbClr val="F26B43"/>
          </p15:clr>
        </p15:guide>
        <p15:guide id="4" pos="7272" userDrawn="1">
          <p15:clr>
            <a:srgbClr val="F26B43"/>
          </p15:clr>
        </p15:guide>
        <p15:guide id="5" orient="horz" pos="4056" userDrawn="1">
          <p15:clr>
            <a:srgbClr val="F26B43"/>
          </p15:clr>
        </p15:guide>
        <p15:guide id="6" orient="horz" pos="3816"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BFE13-7085-3844-94FA-8CEECFCD6C44}"/>
              </a:ext>
            </a:extLst>
          </p:cNvPr>
          <p:cNvSpPr>
            <a:spLocks noGrp="1"/>
          </p:cNvSpPr>
          <p:nvPr>
            <p:ph type="title"/>
          </p:nvPr>
        </p:nvSpPr>
        <p:spPr>
          <a:xfrm>
            <a:off x="624666" y="1155702"/>
            <a:ext cx="10925307" cy="669924"/>
          </a:xfrm>
          <a:prstGeom prst="rect">
            <a:avLst/>
          </a:prstGeom>
        </p:spPr>
        <p:txBody>
          <a:bodyPr vert="horz" lIns="0" tIns="0" rIns="0" bIns="0" rtlCol="0" anchor="t" anchorCtr="0">
            <a:noAutofit/>
          </a:bodyPr>
          <a:lstStyle/>
          <a:p>
            <a:r>
              <a:rPr lang="en-US"/>
              <a:t>Headline text</a:t>
            </a:r>
            <a:br>
              <a:rPr lang="en-US"/>
            </a:br>
            <a:r>
              <a:rPr lang="en-US"/>
              <a:t>up to 2 lines</a:t>
            </a:r>
          </a:p>
        </p:txBody>
      </p:sp>
      <p:sp>
        <p:nvSpPr>
          <p:cNvPr id="6" name="object 4">
            <a:extLst>
              <a:ext uri="{FF2B5EF4-FFF2-40B4-BE49-F238E27FC236}">
                <a16:creationId xmlns:a16="http://schemas.microsoft.com/office/drawing/2014/main" id="{E0109988-18EF-4E49-82A1-64E6D502FE1D}"/>
              </a:ext>
            </a:extLst>
          </p:cNvPr>
          <p:cNvSpPr txBox="1"/>
          <p:nvPr userDrawn="1"/>
        </p:nvSpPr>
        <p:spPr>
          <a:xfrm>
            <a:off x="10296525" y="432245"/>
            <a:ext cx="1253448"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lang="en-US" sz="80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a:latin typeface="Arial" panose="020B0604020202020204" pitchFamily="34" charset="0"/>
              <a:cs typeface="Arial" panose="020B0604020202020204" pitchFamily="34" charset="0"/>
            </a:endParaRPr>
          </a:p>
        </p:txBody>
      </p:sp>
      <p:pic>
        <p:nvPicPr>
          <p:cNvPr id="5" name="Picture 6">
            <a:extLst>
              <a:ext uri="{FF2B5EF4-FFF2-40B4-BE49-F238E27FC236}">
                <a16:creationId xmlns:a16="http://schemas.microsoft.com/office/drawing/2014/main" id="{4804099D-752B-908E-910F-8D7992D8B518}"/>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10793803" y="384740"/>
            <a:ext cx="279755" cy="247085"/>
          </a:xfrm>
          <a:prstGeom prst="rect">
            <a:avLst/>
          </a:prstGeom>
        </p:spPr>
      </p:pic>
    </p:spTree>
    <p:extLst>
      <p:ext uri="{BB962C8B-B14F-4D97-AF65-F5344CB8AC3E}">
        <p14:creationId xmlns:p14="http://schemas.microsoft.com/office/powerpoint/2010/main" val="4061344191"/>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4036" r:id="rId4"/>
    <p:sldLayoutId id="2147484065" r:id="rId5"/>
    <p:sldLayoutId id="2147484066" r:id="rId6"/>
    <p:sldLayoutId id="2147484067" r:id="rId7"/>
    <p:sldLayoutId id="2147484071" r:id="rId8"/>
    <p:sldLayoutId id="2147484073" r:id="rId9"/>
  </p:sldLayoutIdLst>
  <p:txStyles>
    <p:titleStyle>
      <a:lvl1pPr algn="l" defTabSz="914400" rtl="0" eaLnBrk="1" latinLnBrk="0" hangingPunct="1">
        <a:lnSpc>
          <a:spcPts val="3100"/>
        </a:lnSpc>
        <a:spcBef>
          <a:spcPct val="0"/>
        </a:spcBef>
        <a:buNone/>
        <a:defRPr sz="3000" b="1" kern="1200">
          <a:solidFill>
            <a:schemeClr val="accent1"/>
          </a:solidFill>
          <a:latin typeface="+mj-lt"/>
          <a:ea typeface="+mj-ea"/>
          <a:cs typeface="+mj-cs"/>
        </a:defRPr>
      </a:lvl1pPr>
    </p:titleStyle>
    <p:body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orient="horz" pos="720" userDrawn="1">
          <p15:clr>
            <a:srgbClr val="F26B43"/>
          </p15:clr>
        </p15:guide>
        <p15:guide id="3" orient="horz" pos="1152" userDrawn="1">
          <p15:clr>
            <a:srgbClr val="F26B43"/>
          </p15:clr>
        </p15:guide>
        <p15:guide id="4" pos="7272" userDrawn="1">
          <p15:clr>
            <a:srgbClr val="F26B43"/>
          </p15:clr>
        </p15:guide>
        <p15:guide id="5" orient="horz" pos="4056" userDrawn="1">
          <p15:clr>
            <a:srgbClr val="F26B43"/>
          </p15:clr>
        </p15:guide>
        <p15:guide id="6" orient="horz" pos="38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2.xml"/><Relationship Id="rId1" Type="http://schemas.openxmlformats.org/officeDocument/2006/relationships/slideLayout" Target="../slideLayouts/slideLayout49.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50.xml"/><Relationship Id="rId5" Type="http://schemas.openxmlformats.org/officeDocument/2006/relationships/image" Target="../media/image29.png"/><Relationship Id="rId4" Type="http://schemas.openxmlformats.org/officeDocument/2006/relationships/image" Target="../media/image41.svg"/></Relationships>
</file>

<file path=ppt/slides/_rels/slide1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3" Type="http://schemas.openxmlformats.org/officeDocument/2006/relationships/hyperlink" Target="https://studentaid.gov/" TargetMode="External"/><Relationship Id="rId2" Type="http://schemas.openxmlformats.org/officeDocument/2006/relationships/notesSlide" Target="../notesSlides/notesSlide17.xml"/><Relationship Id="rId1" Type="http://schemas.openxmlformats.org/officeDocument/2006/relationships/slideLayout" Target="../slideLayouts/slideLayout51.xml"/><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png"/><Relationship Id="rId7" Type="http://schemas.openxmlformats.org/officeDocument/2006/relationships/diagramColors" Target="../diagrams/colors1.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0.xml"/><Relationship Id="rId4" Type="http://schemas.openxmlformats.org/officeDocument/2006/relationships/image" Target="../media/image28.sv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40.xml"/><Relationship Id="rId5" Type="http://schemas.openxmlformats.org/officeDocument/2006/relationships/image" Target="../media/image29.png"/><Relationship Id="rId4" Type="http://schemas.openxmlformats.org/officeDocument/2006/relationships/image" Target="../media/image28.svg"/></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40.xml"/><Relationship Id="rId4" Type="http://schemas.openxmlformats.org/officeDocument/2006/relationships/image" Target="../media/image28.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52.xml"/><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microsoft.com/office/2018/10/relationships/comments" Target="../comments/modernComment_214_10F1A786.xml"/><Relationship Id="rId2" Type="http://schemas.openxmlformats.org/officeDocument/2006/relationships/notesSlide" Target="../notesSlides/notesSlide34.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hyperlink" Target="https://www.bls.gov/emp/tables/unemployment-earnings-education.htm" TargetMode="External"/><Relationship Id="rId2" Type="http://schemas.openxmlformats.org/officeDocument/2006/relationships/notesSlide" Target="../notesSlides/notesSlide6.xml"/><Relationship Id="rId1" Type="http://schemas.openxmlformats.org/officeDocument/2006/relationships/slideLayout" Target="../slideLayouts/slideLayout49.xml"/><Relationship Id="rId5" Type="http://schemas.openxmlformats.org/officeDocument/2006/relationships/image" Target="../media/image32.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47_A8445EEA.xm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3.jpeg"/><Relationship Id="rId4" Type="http://schemas.openxmlformats.org/officeDocument/2006/relationships/hyperlink" Target="https://research.collegeboard.org/trends/college-pricing/highlights#:~:text=Published%20or%20Sticker%20Prices,%25%20before%20adjusting%20for%20inflati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docs.google.com/document/d/1sSgOJxxAvnEJqHczvekge-KZHTOqofzkfySj1YLilCk/edit?pli=1&amp;tab=t.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7.emf"/><Relationship Id="rId4" Type="http://schemas.openxmlformats.org/officeDocument/2006/relationships/hyperlink" Target="https://www.salliemae.com/about/leading-research/how-america-pays-for-colle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B4CD4D4-7ED2-6ACD-79F3-41E43CCA6E1C}"/>
              </a:ext>
            </a:extLst>
          </p:cNvPr>
          <p:cNvSpPr>
            <a:spLocks noGrp="1"/>
          </p:cNvSpPr>
          <p:nvPr>
            <p:ph type="ctrTitle"/>
          </p:nvPr>
        </p:nvSpPr>
        <p:spPr>
          <a:xfrm>
            <a:off x="904876" y="1422908"/>
            <a:ext cx="4417210" cy="932688"/>
          </a:xfrm>
        </p:spPr>
        <p:txBody>
          <a:bodyPr/>
          <a:lstStyle/>
          <a:p>
            <a:r>
              <a:rPr lang="en-US" dirty="0"/>
              <a:t>Preparing financially for college</a:t>
            </a:r>
          </a:p>
        </p:txBody>
      </p:sp>
      <p:sp>
        <p:nvSpPr>
          <p:cNvPr id="17" name="Subtitle 16">
            <a:extLst>
              <a:ext uri="{FF2B5EF4-FFF2-40B4-BE49-F238E27FC236}">
                <a16:creationId xmlns:a16="http://schemas.microsoft.com/office/drawing/2014/main" id="{2561D904-E44A-B351-B1F8-FF0025E4B914}"/>
              </a:ext>
            </a:extLst>
          </p:cNvPr>
          <p:cNvSpPr>
            <a:spLocks noGrp="1"/>
          </p:cNvSpPr>
          <p:nvPr>
            <p:ph type="subTitle" idx="1"/>
          </p:nvPr>
        </p:nvSpPr>
        <p:spPr>
          <a:xfrm>
            <a:off x="903890" y="2560320"/>
            <a:ext cx="5095329" cy="295100"/>
          </a:xfrm>
        </p:spPr>
        <p:txBody>
          <a:bodyPr/>
          <a:lstStyle/>
          <a:p>
            <a:r>
              <a:rPr lang="en-US" dirty="0"/>
              <a:t>Presenter name</a:t>
            </a:r>
          </a:p>
        </p:txBody>
      </p:sp>
      <p:sp>
        <p:nvSpPr>
          <p:cNvPr id="18" name="Content Placeholder 17">
            <a:extLst>
              <a:ext uri="{FF2B5EF4-FFF2-40B4-BE49-F238E27FC236}">
                <a16:creationId xmlns:a16="http://schemas.microsoft.com/office/drawing/2014/main" id="{7D8EFD96-E500-402D-1C6C-93498F85ABEF}"/>
              </a:ext>
            </a:extLst>
          </p:cNvPr>
          <p:cNvSpPr>
            <a:spLocks noGrp="1"/>
          </p:cNvSpPr>
          <p:nvPr>
            <p:ph sz="quarter" idx="10"/>
          </p:nvPr>
        </p:nvSpPr>
        <p:spPr>
          <a:xfrm>
            <a:off x="914401" y="3314700"/>
            <a:ext cx="5095328" cy="228600"/>
          </a:xfrm>
        </p:spPr>
        <p:txBody>
          <a:bodyPr/>
          <a:lstStyle/>
          <a:p>
            <a:r>
              <a:rPr lang="en-US" dirty="0"/>
              <a:t>Firm name</a:t>
            </a:r>
          </a:p>
        </p:txBody>
      </p:sp>
      <p:sp>
        <p:nvSpPr>
          <p:cNvPr id="5" name="Text Placeholder 2">
            <a:extLst>
              <a:ext uri="{FF2B5EF4-FFF2-40B4-BE49-F238E27FC236}">
                <a16:creationId xmlns:a16="http://schemas.microsoft.com/office/drawing/2014/main" id="{11B4C5C2-8D8A-223C-ABA4-BF431CAD4349}"/>
              </a:ext>
            </a:extLst>
          </p:cNvPr>
          <p:cNvSpPr txBox="1">
            <a:spLocks/>
          </p:cNvSpPr>
          <p:nvPr/>
        </p:nvSpPr>
        <p:spPr>
          <a:xfrm>
            <a:off x="820153" y="2875068"/>
            <a:ext cx="4417210" cy="2951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0" dirty="0"/>
              <a:t>Designations</a:t>
            </a:r>
            <a:endParaRPr lang="en-US" sz="1400" b="0" baseline="30000" dirty="0"/>
          </a:p>
        </p:txBody>
      </p:sp>
      <p:sp>
        <p:nvSpPr>
          <p:cNvPr id="3" name="Content Placeholder 17">
            <a:extLst>
              <a:ext uri="{FF2B5EF4-FFF2-40B4-BE49-F238E27FC236}">
                <a16:creationId xmlns:a16="http://schemas.microsoft.com/office/drawing/2014/main" id="{A135B4AB-16E2-47B8-D0A1-84EF8D77F6C4}"/>
              </a:ext>
            </a:extLst>
          </p:cNvPr>
          <p:cNvSpPr txBox="1">
            <a:spLocks/>
          </p:cNvSpPr>
          <p:nvPr/>
        </p:nvSpPr>
        <p:spPr>
          <a:xfrm>
            <a:off x="914401" y="4492571"/>
            <a:ext cx="5095328" cy="228600"/>
          </a:xfrm>
          <a:prstGeom prst="rect">
            <a:avLst/>
          </a:prstGeom>
        </p:spPr>
        <p:txBody>
          <a:bodyPr lIns="0" tIns="0" rIns="0" bIns="0">
            <a:noAutofit/>
          </a:bodyPr>
          <a:lstStyle>
            <a:lvl1pPr marL="0" marR="0" indent="0" algn="l" defTabSz="914400" rtl="0" eaLnBrk="1" fontAlgn="auto" latinLnBrk="0" hangingPunct="1">
              <a:lnSpc>
                <a:spcPts val="1600"/>
              </a:lnSpc>
              <a:spcBef>
                <a:spcPts val="0"/>
              </a:spcBef>
              <a:spcAft>
                <a:spcPts val="0"/>
              </a:spcAft>
              <a:buClrTx/>
              <a:buSzTx/>
              <a:buFontTx/>
              <a:buNone/>
              <a:tabLst/>
              <a:defRPr sz="1400" b="1" kern="1200">
                <a:solidFill>
                  <a:schemeClr val="tx2"/>
                </a:solidFill>
                <a:latin typeface="+mn-lt"/>
                <a:ea typeface="+mn-ea"/>
                <a:cs typeface="+mn-cs"/>
              </a:defRPr>
            </a:lvl1pPr>
            <a:lvl2pPr marL="233363" marR="0" indent="0" algn="l" defTabSz="914400" rtl="0" eaLnBrk="1" fontAlgn="auto" latinLnBrk="0" hangingPunct="1">
              <a:lnSpc>
                <a:spcPct val="90000"/>
              </a:lnSpc>
              <a:spcBef>
                <a:spcPts val="300"/>
              </a:spcBef>
              <a:spcAft>
                <a:spcPts val="0"/>
              </a:spcAft>
              <a:buClrTx/>
              <a:buSzTx/>
              <a:buFontTx/>
              <a:buNone/>
              <a:tabLst/>
              <a:defRPr sz="1400" b="1" kern="1200">
                <a:solidFill>
                  <a:schemeClr val="tx2"/>
                </a:solidFill>
                <a:latin typeface="+mn-lt"/>
                <a:ea typeface="+mn-ea"/>
                <a:cs typeface="+mn-cs"/>
              </a:defRPr>
            </a:lvl2pPr>
            <a:lvl3pPr marL="465138" marR="0" indent="0" algn="l" defTabSz="914400" rtl="0" eaLnBrk="1" fontAlgn="auto" latinLnBrk="0" hangingPunct="1">
              <a:lnSpc>
                <a:spcPct val="90000"/>
              </a:lnSpc>
              <a:spcBef>
                <a:spcPts val="300"/>
              </a:spcBef>
              <a:spcAft>
                <a:spcPts val="0"/>
              </a:spcAft>
              <a:buClrTx/>
              <a:buSzTx/>
              <a:buFontTx/>
              <a:buNone/>
              <a:tabLst/>
              <a:defRPr sz="1400" b="1" kern="1200">
                <a:solidFill>
                  <a:schemeClr val="tx2"/>
                </a:solidFill>
                <a:latin typeface="+mn-lt"/>
                <a:ea typeface="+mn-ea"/>
                <a:cs typeface="+mn-cs"/>
              </a:defRPr>
            </a:lvl3pPr>
            <a:lvl4pPr marL="1371600" marR="0" indent="0" algn="l" defTabSz="914400" rtl="0" eaLnBrk="1" fontAlgn="auto" latinLnBrk="0" hangingPunct="1">
              <a:lnSpc>
                <a:spcPct val="90000"/>
              </a:lnSpc>
              <a:spcBef>
                <a:spcPts val="300"/>
              </a:spcBef>
              <a:spcAft>
                <a:spcPts val="0"/>
              </a:spcAft>
              <a:buClr>
                <a:srgbClr val="58595B"/>
              </a:buClr>
              <a:buSzTx/>
              <a:buFontTx/>
              <a:buNone/>
              <a:tabLst/>
              <a:defRPr sz="1400" b="1" kern="1200">
                <a:solidFill>
                  <a:schemeClr val="tx2"/>
                </a:solidFill>
                <a:latin typeface="+mn-lt"/>
                <a:ea typeface="+mn-ea"/>
                <a:cs typeface="+mn-cs"/>
              </a:defRPr>
            </a:lvl4pPr>
            <a:lvl5pPr marL="1828800" marR="0" indent="0" algn="l" defTabSz="914400" rtl="0" eaLnBrk="1" fontAlgn="auto" latinLnBrk="0" hangingPunct="1">
              <a:lnSpc>
                <a:spcPct val="90000"/>
              </a:lnSpc>
              <a:spcBef>
                <a:spcPts val="300"/>
              </a:spcBef>
              <a:spcAft>
                <a:spcPts val="0"/>
              </a:spcAft>
              <a:buClrTx/>
              <a:buSzTx/>
              <a:buFontTx/>
              <a:buNone/>
              <a:tabLst/>
              <a:defRPr sz="1400" b="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0" dirty="0"/>
              <a:t>Click to add date</a:t>
            </a:r>
          </a:p>
        </p:txBody>
      </p:sp>
    </p:spTree>
    <p:extLst>
      <p:ext uri="{BB962C8B-B14F-4D97-AF65-F5344CB8AC3E}">
        <p14:creationId xmlns:p14="http://schemas.microsoft.com/office/powerpoint/2010/main" val="825381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9EA753-84F4-28B6-2099-EA4C6091364A}"/>
              </a:ext>
            </a:extLst>
          </p:cNvPr>
          <p:cNvSpPr txBox="1"/>
          <p:nvPr/>
        </p:nvSpPr>
        <p:spPr>
          <a:xfrm>
            <a:off x="619169" y="1861245"/>
            <a:ext cx="5881644" cy="1200329"/>
          </a:xfrm>
          <a:prstGeom prst="rect">
            <a:avLst/>
          </a:prstGeom>
          <a:noFill/>
          <a:ln>
            <a:noFill/>
          </a:ln>
        </p:spPr>
        <p:txBody>
          <a:bodyPr wrap="square">
            <a:spAutoFit/>
          </a:bodyPr>
          <a:lstStyle/>
          <a:p>
            <a:pPr marL="457200" indent="-457200">
              <a:lnSpc>
                <a:spcPct val="100000"/>
              </a:lnSpc>
              <a:buFont typeface="Arial" panose="020B0604020202020204" pitchFamily="34" charset="0"/>
              <a:buChar char="•"/>
            </a:pPr>
            <a:r>
              <a:rPr lang="en-US" sz="2400" dirty="0">
                <a:solidFill>
                  <a:schemeClr val="bg1"/>
                </a:solidFill>
              </a:rPr>
              <a:t>Any observations?</a:t>
            </a:r>
            <a:br>
              <a:rPr lang="en-US" sz="2400" spc="80" dirty="0">
                <a:solidFill>
                  <a:schemeClr val="bg1"/>
                </a:solidFill>
                <a:cs typeface="Arial"/>
              </a:rPr>
            </a:br>
            <a:endParaRPr lang="en-US" sz="2400" dirty="0">
              <a:solidFill>
                <a:schemeClr val="bg1"/>
              </a:solidFill>
              <a:cs typeface="Arial"/>
            </a:endParaRPr>
          </a:p>
          <a:p>
            <a:pPr marL="457200" indent="-457200">
              <a:lnSpc>
                <a:spcPct val="100000"/>
              </a:lnSpc>
              <a:buFont typeface="Arial" panose="020B0604020202020204" pitchFamily="34" charset="0"/>
              <a:buChar char="•"/>
            </a:pPr>
            <a:r>
              <a:rPr lang="en-US" sz="2400" dirty="0">
                <a:solidFill>
                  <a:schemeClr val="bg1"/>
                </a:solidFill>
              </a:rPr>
              <a:t>What reactions do you have to cost?</a:t>
            </a:r>
          </a:p>
        </p:txBody>
      </p:sp>
      <p:pic>
        <p:nvPicPr>
          <p:cNvPr id="9" name="Picture Placeholder 21">
            <a:extLst>
              <a:ext uri="{FF2B5EF4-FFF2-40B4-BE49-F238E27FC236}">
                <a16:creationId xmlns:a16="http://schemas.microsoft.com/office/drawing/2014/main" id="{74DCB2B7-CE28-D28C-8578-A3D82308F5F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304" r="1304"/>
          <a:stretch>
            <a:fillRect/>
          </a:stretch>
        </p:blipFill>
        <p:spPr>
          <a:xfrm>
            <a:off x="617784" y="4653170"/>
            <a:ext cx="1321146" cy="1356338"/>
          </a:xfrm>
          <a:prstGeom prst="rect">
            <a:avLst/>
          </a:prstGeom>
        </p:spPr>
      </p:pic>
      <p:sp>
        <p:nvSpPr>
          <p:cNvPr id="3" name="Content Placeholder 14">
            <a:extLst>
              <a:ext uri="{FF2B5EF4-FFF2-40B4-BE49-F238E27FC236}">
                <a16:creationId xmlns:a16="http://schemas.microsoft.com/office/drawing/2014/main" id="{30DB43D9-98FB-4D41-572F-3C4B98D1FEE1}"/>
              </a:ext>
            </a:extLst>
          </p:cNvPr>
          <p:cNvSpPr txBox="1">
            <a:spLocks/>
          </p:cNvSpPr>
          <p:nvPr/>
        </p:nvSpPr>
        <p:spPr>
          <a:xfrm>
            <a:off x="671115" y="6422022"/>
            <a:ext cx="10927985" cy="354599"/>
          </a:xfrm>
          <a:prstGeom prst="rect">
            <a:avLst/>
          </a:prstGeom>
          <a:no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©2023 Securian Financial Group. All rights reserved. </a:t>
            </a:r>
          </a:p>
          <a:p>
            <a:endParaRPr lang="en-US" dirty="0">
              <a:solidFill>
                <a:schemeClr val="bg1"/>
              </a:solidFill>
            </a:endParaRPr>
          </a:p>
        </p:txBody>
      </p:sp>
      <p:sp>
        <p:nvSpPr>
          <p:cNvPr id="4" name="Content Placeholder 1">
            <a:extLst>
              <a:ext uri="{FF2B5EF4-FFF2-40B4-BE49-F238E27FC236}">
                <a16:creationId xmlns:a16="http://schemas.microsoft.com/office/drawing/2014/main" id="{CF435075-0732-DB54-5904-254D18C21860}"/>
              </a:ext>
            </a:extLst>
          </p:cNvPr>
          <p:cNvSpPr txBox="1">
            <a:spLocks/>
          </p:cNvSpPr>
          <p:nvPr/>
        </p:nvSpPr>
        <p:spPr>
          <a:xfrm>
            <a:off x="532706" y="848492"/>
            <a:ext cx="10204478" cy="892552"/>
          </a:xfrm>
          <a:prstGeom prst="rect">
            <a:avLst/>
          </a:prstGeom>
        </p:spPr>
        <p:txBody>
          <a:bodyPr/>
          <a:lstStyle>
            <a:lvl1pPr marL="0" marR="0" indent="0" algn="l" defTabSz="914400" rtl="0" eaLnBrk="1" fontAlgn="auto" latinLnBrk="0" hangingPunct="1">
              <a:lnSpc>
                <a:spcPts val="5200"/>
              </a:lnSpc>
              <a:spcBef>
                <a:spcPts val="0"/>
              </a:spcBef>
              <a:spcAft>
                <a:spcPts val="0"/>
              </a:spcAft>
              <a:buClrTx/>
              <a:buSzTx/>
              <a:buFont typeface="Arial" panose="020B0604020202020204" pitchFamily="34" charset="0"/>
              <a:buNone/>
              <a:tabLst/>
              <a:defRPr sz="5000" b="1" kern="1200">
                <a:solidFill>
                  <a:schemeClr val="bg2"/>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5000" kern="1200">
                <a:solidFill>
                  <a:schemeClr val="bg2"/>
                </a:solidFill>
                <a:latin typeface="+mn-lt"/>
                <a:ea typeface="+mn-ea"/>
                <a:cs typeface="+mn-cs"/>
              </a:defRPr>
            </a:lvl2pPr>
            <a:lvl3pPr marL="182880" marR="0" indent="-18288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sz="5000" kern="1200">
                <a:solidFill>
                  <a:schemeClr val="bg2"/>
                </a:solidFill>
                <a:latin typeface="+mn-lt"/>
                <a:ea typeface="+mn-ea"/>
                <a:cs typeface="+mn-cs"/>
              </a:defRPr>
            </a:lvl3pPr>
            <a:lvl4pPr marL="548640" marR="0" indent="-182880" algn="l" defTabSz="914400" rtl="0" eaLnBrk="1" fontAlgn="auto" latinLnBrk="0" hangingPunct="1">
              <a:lnSpc>
                <a:spcPct val="90000"/>
              </a:lnSpc>
              <a:spcBef>
                <a:spcPts val="300"/>
              </a:spcBef>
              <a:spcAft>
                <a:spcPts val="0"/>
              </a:spcAft>
              <a:buClr>
                <a:srgbClr val="58595B"/>
              </a:buClr>
              <a:buSzTx/>
              <a:buFont typeface="System Font Regular"/>
              <a:buChar char="—"/>
              <a:tabLst/>
              <a:defRPr sz="5000" kern="1200">
                <a:solidFill>
                  <a:schemeClr val="bg2"/>
                </a:solidFill>
                <a:latin typeface="+mn-lt"/>
                <a:ea typeface="+mn-ea"/>
                <a:cs typeface="+mn-cs"/>
              </a:defRPr>
            </a:lvl4pPr>
            <a:lvl5pPr marL="914400" marR="0" indent="-18288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50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Group discussion</a:t>
            </a:r>
            <a:endParaRPr lang="en-US" dirty="0"/>
          </a:p>
        </p:txBody>
      </p:sp>
    </p:spTree>
    <p:extLst>
      <p:ext uri="{BB962C8B-B14F-4D97-AF65-F5344CB8AC3E}">
        <p14:creationId xmlns:p14="http://schemas.microsoft.com/office/powerpoint/2010/main" val="3575012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wo people looking at a computer&#10;&#10;Description automatically generated with low confidence">
            <a:extLst>
              <a:ext uri="{FF2B5EF4-FFF2-40B4-BE49-F238E27FC236}">
                <a16:creationId xmlns:a16="http://schemas.microsoft.com/office/drawing/2014/main" id="{3280269F-1BEA-A6C8-8BE6-BCF4F5CAE5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60" y="-23629"/>
            <a:ext cx="12185740" cy="6881629"/>
          </a:xfrm>
          <a:prstGeom prst="rect">
            <a:avLst/>
          </a:prstGeom>
        </p:spPr>
      </p:pic>
      <p:sp>
        <p:nvSpPr>
          <p:cNvPr id="3" name="Rectangle 2">
            <a:extLst>
              <a:ext uri="{FF2B5EF4-FFF2-40B4-BE49-F238E27FC236}">
                <a16:creationId xmlns:a16="http://schemas.microsoft.com/office/drawing/2014/main" id="{2AE1852C-A4F1-F606-7B3B-8A731B6B331A}"/>
              </a:ext>
            </a:extLst>
          </p:cNvPr>
          <p:cNvSpPr/>
          <p:nvPr/>
        </p:nvSpPr>
        <p:spPr>
          <a:xfrm>
            <a:off x="-1" y="1284"/>
            <a:ext cx="8627166" cy="6873760"/>
          </a:xfrm>
          <a:prstGeom prst="rect">
            <a:avLst/>
          </a:prstGeom>
          <a:gradFill>
            <a:gsLst>
              <a:gs pos="0">
                <a:schemeClr val="tx2">
                  <a:lumMod val="98000"/>
                  <a:lumOff val="2000"/>
                  <a:alpha val="57000"/>
                </a:schemeClr>
              </a:gs>
              <a:gs pos="100000">
                <a:srgbClr val="FFFFFF">
                  <a:lumMod val="0"/>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1876810-85AE-905F-65CC-013F2A374537}"/>
              </a:ext>
            </a:extLst>
          </p:cNvPr>
          <p:cNvSpPr txBox="1">
            <a:spLocks/>
          </p:cNvSpPr>
          <p:nvPr/>
        </p:nvSpPr>
        <p:spPr>
          <a:xfrm>
            <a:off x="427382" y="3268740"/>
            <a:ext cx="3886200" cy="2920442"/>
          </a:xfrm>
          <a:prstGeom prst="rect">
            <a:avLst/>
          </a:prstGeom>
        </p:spPr>
        <p:txBody>
          <a:bodyPr>
            <a:noAutofit/>
          </a:bodyPr>
          <a:lstStyle>
            <a:lvl1pPr algn="l" defTabSz="914400" rtl="0" eaLnBrk="1" latinLnBrk="0" hangingPunct="1">
              <a:lnSpc>
                <a:spcPts val="3100"/>
              </a:lnSpc>
              <a:spcBef>
                <a:spcPct val="0"/>
              </a:spcBef>
              <a:buNone/>
              <a:defRPr sz="3000" b="1" kern="1200">
                <a:solidFill>
                  <a:schemeClr val="accent1"/>
                </a:solidFill>
                <a:latin typeface="+mj-lt"/>
                <a:ea typeface="+mj-ea"/>
                <a:cs typeface="+mj-cs"/>
              </a:defRPr>
            </a:lvl1pPr>
          </a:lstStyle>
          <a:p>
            <a:pPr>
              <a:lnSpc>
                <a:spcPct val="100000"/>
              </a:lnSpc>
            </a:pPr>
            <a:r>
              <a:rPr lang="en-US" sz="6000" dirty="0">
                <a:solidFill>
                  <a:schemeClr val="bg1"/>
                </a:solidFill>
              </a:rPr>
              <a:t>College funding options</a:t>
            </a:r>
          </a:p>
        </p:txBody>
      </p:sp>
    </p:spTree>
    <p:extLst>
      <p:ext uri="{BB962C8B-B14F-4D97-AF65-F5344CB8AC3E}">
        <p14:creationId xmlns:p14="http://schemas.microsoft.com/office/powerpoint/2010/main" val="2518581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414D66-E26F-BF3F-488D-C2FA3B82A857}"/>
              </a:ext>
            </a:extLst>
          </p:cNvPr>
          <p:cNvSpPr>
            <a:spLocks noGrp="1"/>
          </p:cNvSpPr>
          <p:nvPr>
            <p:ph type="title"/>
          </p:nvPr>
        </p:nvSpPr>
        <p:spPr>
          <a:xfrm>
            <a:off x="627444" y="1155702"/>
            <a:ext cx="5847158" cy="522270"/>
          </a:xfrm>
        </p:spPr>
        <p:txBody>
          <a:bodyPr/>
          <a:lstStyle/>
          <a:p>
            <a:r>
              <a:rPr lang="en-US" dirty="0"/>
              <a:t>Ways to reduce college costs</a:t>
            </a:r>
            <a:endParaRPr lang="en-US" b="0" baseline="30000" dirty="0"/>
          </a:p>
        </p:txBody>
      </p:sp>
      <p:sp>
        <p:nvSpPr>
          <p:cNvPr id="3" name="Content Placeholder 13">
            <a:extLst>
              <a:ext uri="{FF2B5EF4-FFF2-40B4-BE49-F238E27FC236}">
                <a16:creationId xmlns:a16="http://schemas.microsoft.com/office/drawing/2014/main" id="{3E92835A-959F-8964-5B6D-87C27D999012}"/>
              </a:ext>
            </a:extLst>
          </p:cNvPr>
          <p:cNvSpPr txBox="1">
            <a:spLocks/>
          </p:cNvSpPr>
          <p:nvPr/>
        </p:nvSpPr>
        <p:spPr>
          <a:xfrm>
            <a:off x="624663" y="2234627"/>
            <a:ext cx="5672442" cy="2503835"/>
          </a:xfrm>
          <a:prstGeom prst="rect">
            <a:avLst/>
          </a:prstGeom>
        </p:spPr>
        <p:txBody>
          <a:bodyPr lIns="0" tIns="0" rIns="0" bIns="0"/>
          <a:lstStyle>
            <a:lvl1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b="1" kern="1200">
                <a:solidFill>
                  <a:schemeClr val="bg2"/>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bg2"/>
                </a:solidFill>
                <a:latin typeface="+mn-lt"/>
                <a:ea typeface="+mn-ea"/>
                <a:cs typeface="+mn-cs"/>
              </a:defRPr>
            </a:lvl2pPr>
            <a:lvl3pPr marL="137156"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bg2"/>
                </a:solidFill>
                <a:latin typeface="+mn-lt"/>
                <a:ea typeface="+mn-ea"/>
                <a:cs typeface="+mn-cs"/>
              </a:defRPr>
            </a:lvl3pPr>
            <a:lvl4pPr marL="457187" marR="0" indent="-265169" algn="l" defTabSz="914400" rtl="0" eaLnBrk="1" fontAlgn="auto" latinLnBrk="0" hangingPunct="1">
              <a:lnSpc>
                <a:spcPct val="90000"/>
              </a:lnSpc>
              <a:spcBef>
                <a:spcPts val="300"/>
              </a:spcBef>
              <a:spcAft>
                <a:spcPts val="0"/>
              </a:spcAft>
              <a:buClr>
                <a:schemeClr val="bg2"/>
              </a:buClr>
              <a:buSzTx/>
              <a:buFont typeface="System Font Regular"/>
              <a:buChar char="—"/>
              <a:tabLst/>
              <a:defRPr sz="1400" kern="1200">
                <a:solidFill>
                  <a:schemeClr val="bg2"/>
                </a:solidFill>
                <a:latin typeface="+mn-lt"/>
                <a:ea typeface="+mn-ea"/>
                <a:cs typeface="+mn-cs"/>
              </a:defRPr>
            </a:lvl4pPr>
            <a:lvl5pPr marL="731500" marR="0" indent="-137156" algn="l" defTabSz="914376"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Clr>
                <a:srgbClr val="0B753C"/>
              </a:buClr>
            </a:pPr>
            <a:r>
              <a:rPr lang="en-US" sz="1800" b="0" dirty="0">
                <a:solidFill>
                  <a:schemeClr val="tx1"/>
                </a:solidFill>
              </a:rPr>
              <a:t>• Begin saving early</a:t>
            </a:r>
          </a:p>
          <a:p>
            <a:pPr>
              <a:spcAft>
                <a:spcPts val="600"/>
              </a:spcAft>
              <a:buClr>
                <a:srgbClr val="0B753C"/>
              </a:buClr>
            </a:pPr>
            <a:r>
              <a:rPr lang="en-US" sz="1800" b="0" dirty="0">
                <a:solidFill>
                  <a:schemeClr val="tx1"/>
                </a:solidFill>
              </a:rPr>
              <a:t>• Financial aid</a:t>
            </a:r>
          </a:p>
          <a:p>
            <a:pPr>
              <a:spcAft>
                <a:spcPts val="600"/>
              </a:spcAft>
              <a:buClr>
                <a:srgbClr val="0B753C"/>
              </a:buClr>
            </a:pPr>
            <a:r>
              <a:rPr lang="en-US" sz="1800" b="0" dirty="0">
                <a:solidFill>
                  <a:schemeClr val="tx1"/>
                </a:solidFill>
              </a:rPr>
              <a:t>• Apply for scholarships and grants</a:t>
            </a:r>
          </a:p>
          <a:p>
            <a:pPr>
              <a:spcAft>
                <a:spcPts val="600"/>
              </a:spcAft>
              <a:buClr>
                <a:srgbClr val="0B753C"/>
              </a:buClr>
            </a:pPr>
            <a:r>
              <a:rPr lang="en-US" sz="1800" b="0" dirty="0">
                <a:solidFill>
                  <a:schemeClr val="tx1"/>
                </a:solidFill>
              </a:rPr>
              <a:t>• College loans</a:t>
            </a:r>
          </a:p>
          <a:p>
            <a:pPr>
              <a:spcAft>
                <a:spcPts val="600"/>
              </a:spcAft>
              <a:buClr>
                <a:srgbClr val="0B753C"/>
              </a:buClr>
            </a:pPr>
            <a:r>
              <a:rPr lang="en-US" sz="1800" b="0" dirty="0">
                <a:solidFill>
                  <a:schemeClr val="tx1"/>
                </a:solidFill>
              </a:rPr>
              <a:t>• Earn college credits in high school</a:t>
            </a:r>
          </a:p>
          <a:p>
            <a:pPr>
              <a:spcAft>
                <a:spcPts val="600"/>
              </a:spcAft>
              <a:buClr>
                <a:srgbClr val="0B753C"/>
              </a:buClr>
            </a:pPr>
            <a:r>
              <a:rPr lang="en-US" sz="1800" b="0" dirty="0">
                <a:solidFill>
                  <a:schemeClr val="tx1"/>
                </a:solidFill>
              </a:rPr>
              <a:t>• Attend community college first</a:t>
            </a:r>
          </a:p>
          <a:p>
            <a:pPr>
              <a:spcAft>
                <a:spcPts val="600"/>
              </a:spcAft>
              <a:buClr>
                <a:srgbClr val="0B753C"/>
              </a:buClr>
            </a:pPr>
            <a:r>
              <a:rPr lang="en-US" sz="1800" b="0" dirty="0">
                <a:solidFill>
                  <a:schemeClr val="tx1"/>
                </a:solidFill>
              </a:rPr>
              <a:t>• Compare housing options and transportation costs</a:t>
            </a:r>
          </a:p>
        </p:txBody>
      </p:sp>
      <p:sp>
        <p:nvSpPr>
          <p:cNvPr id="7" name="Oval 6">
            <a:extLst>
              <a:ext uri="{FF2B5EF4-FFF2-40B4-BE49-F238E27FC236}">
                <a16:creationId xmlns:a16="http://schemas.microsoft.com/office/drawing/2014/main" id="{1F534C0A-D42E-B27B-6004-30147D66781B}"/>
              </a:ext>
            </a:extLst>
          </p:cNvPr>
          <p:cNvSpPr/>
          <p:nvPr/>
        </p:nvSpPr>
        <p:spPr>
          <a:xfrm>
            <a:off x="6474602" y="1104521"/>
            <a:ext cx="4679576" cy="4679576"/>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pic>
        <p:nvPicPr>
          <p:cNvPr id="4" name="Picture 3">
            <a:extLst>
              <a:ext uri="{FF2B5EF4-FFF2-40B4-BE49-F238E27FC236}">
                <a16:creationId xmlns:a16="http://schemas.microsoft.com/office/drawing/2014/main" id="{CA821D24-93CD-00F5-644D-7A8910DE9B2F}"/>
              </a:ext>
            </a:extLst>
          </p:cNvPr>
          <p:cNvPicPr>
            <a:picLocks noChangeAspect="1"/>
          </p:cNvPicPr>
          <p:nvPr/>
        </p:nvPicPr>
        <p:blipFill>
          <a:blip r:embed="rId3"/>
          <a:stretch>
            <a:fillRect/>
          </a:stretch>
        </p:blipFill>
        <p:spPr>
          <a:xfrm>
            <a:off x="7540123" y="2341392"/>
            <a:ext cx="2509865" cy="2175216"/>
          </a:xfrm>
          <a:prstGeom prst="rect">
            <a:avLst/>
          </a:prstGeom>
        </p:spPr>
      </p:pic>
      <p:grpSp>
        <p:nvGrpSpPr>
          <p:cNvPr id="8" name="Group 7">
            <a:extLst>
              <a:ext uri="{FF2B5EF4-FFF2-40B4-BE49-F238E27FC236}">
                <a16:creationId xmlns:a16="http://schemas.microsoft.com/office/drawing/2014/main" id="{1C3EB955-0B35-E7F7-24C2-CC7A99297BE8}"/>
              </a:ext>
            </a:extLst>
          </p:cNvPr>
          <p:cNvGrpSpPr/>
          <p:nvPr/>
        </p:nvGrpSpPr>
        <p:grpSpPr>
          <a:xfrm>
            <a:off x="10855328" y="5767517"/>
            <a:ext cx="868730" cy="831804"/>
            <a:chOff x="10281941" y="4955219"/>
            <a:chExt cx="868730" cy="831804"/>
          </a:xfrm>
        </p:grpSpPr>
        <p:pic>
          <p:nvPicPr>
            <p:cNvPr id="9" name="Picture Placeholder 6">
              <a:extLst>
                <a:ext uri="{FF2B5EF4-FFF2-40B4-BE49-F238E27FC236}">
                  <a16:creationId xmlns:a16="http://schemas.microsoft.com/office/drawing/2014/main" id="{771859BF-93D4-5A3D-DDDC-5E73D631738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711" b="711"/>
            <a:stretch/>
          </p:blipFill>
          <p:spPr>
            <a:xfrm>
              <a:off x="10447287" y="4955219"/>
              <a:ext cx="487935" cy="576072"/>
            </a:xfrm>
            <a:prstGeom prst="rect">
              <a:avLst/>
            </a:prstGeom>
          </p:spPr>
        </p:pic>
        <p:sp>
          <p:nvSpPr>
            <p:cNvPr id="11" name="Content Placeholder 4">
              <a:extLst>
                <a:ext uri="{FF2B5EF4-FFF2-40B4-BE49-F238E27FC236}">
                  <a16:creationId xmlns:a16="http://schemas.microsoft.com/office/drawing/2014/main" id="{B334AC8B-FACA-5221-6C20-F9B6C177FDFD}"/>
                </a:ext>
              </a:extLst>
            </p:cNvPr>
            <p:cNvSpPr txBox="1">
              <a:spLocks/>
            </p:cNvSpPr>
            <p:nvPr/>
          </p:nvSpPr>
          <p:spPr>
            <a:xfrm>
              <a:off x="10281941" y="5549028"/>
              <a:ext cx="868730" cy="23799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dirty="0"/>
                <a:t>Page 5</a:t>
              </a:r>
            </a:p>
          </p:txBody>
        </p:sp>
      </p:grpSp>
    </p:spTree>
    <p:extLst>
      <p:ext uri="{BB962C8B-B14F-4D97-AF65-F5344CB8AC3E}">
        <p14:creationId xmlns:p14="http://schemas.microsoft.com/office/powerpoint/2010/main" val="3651458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414D66-E26F-BF3F-488D-C2FA3B82A857}"/>
              </a:ext>
            </a:extLst>
          </p:cNvPr>
          <p:cNvSpPr>
            <a:spLocks noGrp="1"/>
          </p:cNvSpPr>
          <p:nvPr>
            <p:ph type="title"/>
          </p:nvPr>
        </p:nvSpPr>
        <p:spPr>
          <a:xfrm>
            <a:off x="624666" y="1155701"/>
            <a:ext cx="4226114" cy="907275"/>
          </a:xfrm>
        </p:spPr>
        <p:txBody>
          <a:bodyPr/>
          <a:lstStyle/>
          <a:p>
            <a:r>
              <a:rPr lang="en-US" dirty="0"/>
              <a:t>Start saving early</a:t>
            </a:r>
            <a:endParaRPr lang="en-US" b="0" baseline="30000" dirty="0"/>
          </a:p>
        </p:txBody>
      </p:sp>
      <p:grpSp>
        <p:nvGrpSpPr>
          <p:cNvPr id="31" name="Group 30">
            <a:extLst>
              <a:ext uri="{FF2B5EF4-FFF2-40B4-BE49-F238E27FC236}">
                <a16:creationId xmlns:a16="http://schemas.microsoft.com/office/drawing/2014/main" id="{273E3ABB-A080-FF2A-3757-4A6D287BB0B0}"/>
              </a:ext>
            </a:extLst>
          </p:cNvPr>
          <p:cNvGrpSpPr/>
          <p:nvPr/>
        </p:nvGrpSpPr>
        <p:grpSpPr>
          <a:xfrm>
            <a:off x="621011" y="2159617"/>
            <a:ext cx="9098447" cy="3101222"/>
            <a:chOff x="627444" y="2259275"/>
            <a:chExt cx="8005704" cy="2728759"/>
          </a:xfrm>
        </p:grpSpPr>
        <p:sp>
          <p:nvSpPr>
            <p:cNvPr id="2" name="object 7">
              <a:extLst>
                <a:ext uri="{FF2B5EF4-FFF2-40B4-BE49-F238E27FC236}">
                  <a16:creationId xmlns:a16="http://schemas.microsoft.com/office/drawing/2014/main" id="{100EE397-CE97-D15A-C263-0ECE12A88973}"/>
                </a:ext>
              </a:extLst>
            </p:cNvPr>
            <p:cNvSpPr txBox="1"/>
            <p:nvPr/>
          </p:nvSpPr>
          <p:spPr>
            <a:xfrm>
              <a:off x="632111" y="2738932"/>
              <a:ext cx="1514345" cy="537111"/>
            </a:xfrm>
            <a:prstGeom prst="rect">
              <a:avLst/>
            </a:prstGeom>
          </p:spPr>
          <p:txBody>
            <a:bodyPr vert="horz" wrap="square" lIns="0" tIns="0" rIns="0" bIns="0" rtlCol="0">
              <a:spAutoFit/>
            </a:bodyPr>
            <a:lstStyle/>
            <a:p>
              <a:pPr marL="12700">
                <a:spcBef>
                  <a:spcPts val="430"/>
                </a:spcBef>
              </a:pPr>
              <a:r>
                <a:rPr lang="en-US" b="1" spc="25" dirty="0">
                  <a:solidFill>
                    <a:srgbClr val="5C5A5A"/>
                  </a:solidFill>
                  <a:cs typeface="Arial"/>
                </a:rPr>
                <a:t>Early starter </a:t>
              </a:r>
              <a:endParaRPr dirty="0">
                <a:solidFill>
                  <a:srgbClr val="5C5A5A"/>
                </a:solidFill>
                <a:cs typeface="Arial"/>
              </a:endParaRPr>
            </a:p>
            <a:p>
              <a:pPr marR="5080">
                <a:lnSpc>
                  <a:spcPts val="1220"/>
                </a:lnSpc>
                <a:spcBef>
                  <a:spcPts val="175"/>
                </a:spcBef>
              </a:pPr>
              <a:r>
                <a:rPr lang="en-US" sz="1100" spc="15" dirty="0">
                  <a:solidFill>
                    <a:srgbClr val="5C5A5A"/>
                  </a:solidFill>
                  <a:cs typeface="Arial"/>
                </a:rPr>
                <a:t>Invest</a:t>
              </a:r>
              <a:r>
                <a:rPr sz="1100" spc="15" dirty="0">
                  <a:solidFill>
                    <a:srgbClr val="5C5A5A"/>
                  </a:solidFill>
                  <a:cs typeface="Arial"/>
                </a:rPr>
                <a:t>ed </a:t>
              </a:r>
              <a:r>
                <a:rPr sz="1100" spc="10" dirty="0">
                  <a:solidFill>
                    <a:srgbClr val="5C5A5A"/>
                  </a:solidFill>
                  <a:cs typeface="Arial"/>
                </a:rPr>
                <a:t>for </a:t>
              </a:r>
              <a:r>
                <a:rPr sz="1100" dirty="0">
                  <a:solidFill>
                    <a:srgbClr val="5C5A5A"/>
                  </a:solidFill>
                  <a:cs typeface="Arial"/>
                </a:rPr>
                <a:t>10 </a:t>
              </a:r>
              <a:r>
                <a:rPr sz="1100" spc="25" dirty="0">
                  <a:solidFill>
                    <a:srgbClr val="5C5A5A"/>
                  </a:solidFill>
                  <a:cs typeface="Arial"/>
                </a:rPr>
                <a:t>years,  </a:t>
              </a:r>
              <a:r>
                <a:rPr sz="1100" spc="10" dirty="0">
                  <a:solidFill>
                    <a:srgbClr val="5C5A5A"/>
                  </a:solidFill>
                  <a:cs typeface="Arial"/>
                </a:rPr>
                <a:t>then</a:t>
              </a:r>
              <a:r>
                <a:rPr sz="1100" spc="-35" dirty="0">
                  <a:solidFill>
                    <a:srgbClr val="5C5A5A"/>
                  </a:solidFill>
                  <a:cs typeface="Arial"/>
                </a:rPr>
                <a:t> </a:t>
              </a:r>
              <a:r>
                <a:rPr sz="1100" spc="25" dirty="0">
                  <a:solidFill>
                    <a:srgbClr val="5C5A5A"/>
                  </a:solidFill>
                  <a:cs typeface="Arial"/>
                </a:rPr>
                <a:t>stopped</a:t>
              </a:r>
              <a:endParaRPr sz="1100" dirty="0">
                <a:solidFill>
                  <a:srgbClr val="5C5A5A"/>
                </a:solidFill>
                <a:cs typeface="Arial"/>
              </a:endParaRPr>
            </a:p>
          </p:txBody>
        </p:sp>
        <p:sp>
          <p:nvSpPr>
            <p:cNvPr id="3" name="Rectangle 2">
              <a:extLst>
                <a:ext uri="{FF2B5EF4-FFF2-40B4-BE49-F238E27FC236}">
                  <a16:creationId xmlns:a16="http://schemas.microsoft.com/office/drawing/2014/main" id="{43981E15-6EA5-E6C9-AB94-A1428C39882A}"/>
                </a:ext>
              </a:extLst>
            </p:cNvPr>
            <p:cNvSpPr/>
            <p:nvPr/>
          </p:nvSpPr>
          <p:spPr>
            <a:xfrm>
              <a:off x="627444" y="4846755"/>
              <a:ext cx="137160" cy="137160"/>
            </a:xfrm>
            <a:prstGeom prst="rect">
              <a:avLst/>
            </a:prstGeom>
            <a:solidFill>
              <a:srgbClr val="0AA1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4DC5E66C-0D12-6774-92E9-3C34202AE0A2}"/>
                </a:ext>
              </a:extLst>
            </p:cNvPr>
            <p:cNvSpPr/>
            <p:nvPr/>
          </p:nvSpPr>
          <p:spPr>
            <a:xfrm>
              <a:off x="2187251" y="4850874"/>
              <a:ext cx="137160" cy="137160"/>
            </a:xfrm>
            <a:prstGeom prst="rect">
              <a:avLst/>
            </a:prstGeom>
            <a:solidFill>
              <a:srgbClr val="95C9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0C495E9E-13E9-A791-FF53-A07A822A47C6}"/>
                </a:ext>
              </a:extLst>
            </p:cNvPr>
            <p:cNvSpPr txBox="1"/>
            <p:nvPr/>
          </p:nvSpPr>
          <p:spPr>
            <a:xfrm>
              <a:off x="856045" y="4830696"/>
              <a:ext cx="1347716" cy="14894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636466"/>
                  </a:solidFill>
                  <a:effectLst/>
                  <a:uLnTx/>
                  <a:uFillTx/>
                </a:rPr>
                <a:t>Investment period</a:t>
              </a:r>
            </a:p>
          </p:txBody>
        </p:sp>
        <p:sp>
          <p:nvSpPr>
            <p:cNvPr id="7" name="TextBox 6">
              <a:extLst>
                <a:ext uri="{FF2B5EF4-FFF2-40B4-BE49-F238E27FC236}">
                  <a16:creationId xmlns:a16="http://schemas.microsoft.com/office/drawing/2014/main" id="{BD858C4A-3C62-BFD5-6EF7-99F02C955D6C}"/>
                </a:ext>
              </a:extLst>
            </p:cNvPr>
            <p:cNvSpPr txBox="1"/>
            <p:nvPr/>
          </p:nvSpPr>
          <p:spPr>
            <a:xfrm>
              <a:off x="2415852" y="4834815"/>
              <a:ext cx="1347716" cy="14894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636466"/>
                  </a:solidFill>
                  <a:effectLst/>
                  <a:uLnTx/>
                  <a:uFillTx/>
                </a:rPr>
                <a:t>Investment gain</a:t>
              </a:r>
            </a:p>
          </p:txBody>
        </p:sp>
        <p:sp>
          <p:nvSpPr>
            <p:cNvPr id="8" name="Rectangle 7">
              <a:extLst>
                <a:ext uri="{FF2B5EF4-FFF2-40B4-BE49-F238E27FC236}">
                  <a16:creationId xmlns:a16="http://schemas.microsoft.com/office/drawing/2014/main" id="{76F60D1D-6E7D-B90C-88B6-981B1B942C65}"/>
                </a:ext>
              </a:extLst>
            </p:cNvPr>
            <p:cNvSpPr/>
            <p:nvPr/>
          </p:nvSpPr>
          <p:spPr>
            <a:xfrm>
              <a:off x="2659241" y="2829805"/>
              <a:ext cx="849976" cy="340581"/>
            </a:xfrm>
            <a:prstGeom prst="rect">
              <a:avLst/>
            </a:prstGeom>
            <a:solidFill>
              <a:srgbClr val="0AA147"/>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CDBB9FE9-DBA1-A488-9033-DCB935C6CF9B}"/>
                </a:ext>
              </a:extLst>
            </p:cNvPr>
            <p:cNvSpPr/>
            <p:nvPr/>
          </p:nvSpPr>
          <p:spPr>
            <a:xfrm>
              <a:off x="3305758" y="2829805"/>
              <a:ext cx="3886431" cy="340581"/>
            </a:xfrm>
            <a:prstGeom prst="rect">
              <a:avLst/>
            </a:prstGeom>
            <a:solidFill>
              <a:srgbClr val="95C93C"/>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36A315C6-216A-E962-23A9-96F6FDDAA664}"/>
                </a:ext>
              </a:extLst>
            </p:cNvPr>
            <p:cNvSpPr/>
            <p:nvPr/>
          </p:nvSpPr>
          <p:spPr>
            <a:xfrm>
              <a:off x="3312877" y="3486987"/>
              <a:ext cx="1311795" cy="340581"/>
            </a:xfrm>
            <a:prstGeom prst="rect">
              <a:avLst/>
            </a:prstGeom>
            <a:solidFill>
              <a:srgbClr val="0AA147"/>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5C2633DF-75BA-2801-5109-BF549985650E}"/>
                </a:ext>
              </a:extLst>
            </p:cNvPr>
            <p:cNvSpPr/>
            <p:nvPr/>
          </p:nvSpPr>
          <p:spPr>
            <a:xfrm>
              <a:off x="4657770" y="3486987"/>
              <a:ext cx="2522873" cy="340581"/>
            </a:xfrm>
            <a:prstGeom prst="rect">
              <a:avLst/>
            </a:prstGeom>
            <a:solidFill>
              <a:srgbClr val="95C93C"/>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CD0D9986-C09E-DCBE-AF3F-440949D73101}"/>
                </a:ext>
              </a:extLst>
            </p:cNvPr>
            <p:cNvSpPr txBox="1"/>
            <p:nvPr/>
          </p:nvSpPr>
          <p:spPr>
            <a:xfrm>
              <a:off x="7180644" y="2813362"/>
              <a:ext cx="1412543" cy="3734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8595B"/>
                  </a:solidFill>
                  <a:effectLst/>
                  <a:uLnTx/>
                  <a:uFillTx/>
                </a:rPr>
                <a:t>$91,880</a:t>
              </a:r>
            </a:p>
          </p:txBody>
        </p:sp>
        <p:sp>
          <p:nvSpPr>
            <p:cNvPr id="15" name="TextBox 14">
              <a:extLst>
                <a:ext uri="{FF2B5EF4-FFF2-40B4-BE49-F238E27FC236}">
                  <a16:creationId xmlns:a16="http://schemas.microsoft.com/office/drawing/2014/main" id="{5EB470F9-77BC-E668-0D68-D5D27D80D662}"/>
                </a:ext>
              </a:extLst>
            </p:cNvPr>
            <p:cNvSpPr txBox="1"/>
            <p:nvPr/>
          </p:nvSpPr>
          <p:spPr>
            <a:xfrm>
              <a:off x="7220605" y="3470544"/>
              <a:ext cx="1412543" cy="3734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8595B"/>
                  </a:solidFill>
                  <a:effectLst/>
                  <a:uLnTx/>
                  <a:uFillTx/>
                </a:rPr>
                <a:t>$60,457</a:t>
              </a:r>
            </a:p>
          </p:txBody>
        </p:sp>
        <p:sp>
          <p:nvSpPr>
            <p:cNvPr id="17" name="Isosceles Triangle 41">
              <a:extLst>
                <a:ext uri="{FF2B5EF4-FFF2-40B4-BE49-F238E27FC236}">
                  <a16:creationId xmlns:a16="http://schemas.microsoft.com/office/drawing/2014/main" id="{21BAF59D-D5B8-D6CD-A7EB-965F92CA8392}"/>
                </a:ext>
              </a:extLst>
            </p:cNvPr>
            <p:cNvSpPr/>
            <p:nvPr/>
          </p:nvSpPr>
          <p:spPr>
            <a:xfrm rot="10800000">
              <a:off x="2826492" y="2675945"/>
              <a:ext cx="259657" cy="102358"/>
            </a:xfrm>
            <a:prstGeom prst="triangle">
              <a:avLst/>
            </a:prstGeom>
            <a:solidFill>
              <a:srgbClr val="0AA1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C7690314-82E1-D39D-2997-B958E6B9E48B}"/>
                </a:ext>
              </a:extLst>
            </p:cNvPr>
            <p:cNvSpPr txBox="1"/>
            <p:nvPr/>
          </p:nvSpPr>
          <p:spPr>
            <a:xfrm>
              <a:off x="2229027" y="2259275"/>
              <a:ext cx="1412543" cy="374624"/>
            </a:xfrm>
            <a:prstGeom prst="rect">
              <a:avLst/>
            </a:prstGeom>
            <a:noFill/>
          </p:spPr>
          <p:txBody>
            <a:bodyPr wrap="square" rtlCol="0">
              <a:spAutoFit/>
            </a:bodyPr>
            <a:lstStyle/>
            <a:p>
              <a:pPr marL="0" marR="0" lvl="0" indent="0" algn="ctr" defTabSz="914400" eaLnBrk="1" fontAlgn="auto" latinLnBrk="0" hangingPunct="1">
                <a:lnSpc>
                  <a:spcPts val="134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636466"/>
                  </a:solidFill>
                  <a:effectLst/>
                  <a:uLnTx/>
                  <a:uFillTx/>
                </a:rPr>
                <a:t>Investment = $12,480</a:t>
              </a:r>
            </a:p>
          </p:txBody>
        </p:sp>
        <p:sp>
          <p:nvSpPr>
            <p:cNvPr id="19" name="Isosceles Triangle 43">
              <a:extLst>
                <a:ext uri="{FF2B5EF4-FFF2-40B4-BE49-F238E27FC236}">
                  <a16:creationId xmlns:a16="http://schemas.microsoft.com/office/drawing/2014/main" id="{380F8714-5590-E7D1-D65C-E219EF6588B8}"/>
                </a:ext>
              </a:extLst>
            </p:cNvPr>
            <p:cNvSpPr/>
            <p:nvPr/>
          </p:nvSpPr>
          <p:spPr>
            <a:xfrm>
              <a:off x="3835480" y="3884855"/>
              <a:ext cx="259657" cy="102358"/>
            </a:xfrm>
            <a:prstGeom prst="triangle">
              <a:avLst/>
            </a:prstGeom>
            <a:solidFill>
              <a:srgbClr val="0AA1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CEEDD4E8-1F33-CF08-93F3-278E5D6667E3}"/>
                </a:ext>
              </a:extLst>
            </p:cNvPr>
            <p:cNvSpPr txBox="1"/>
            <p:nvPr/>
          </p:nvSpPr>
          <p:spPr>
            <a:xfrm>
              <a:off x="3259036" y="3962541"/>
              <a:ext cx="1412543" cy="425758"/>
            </a:xfrm>
            <a:prstGeom prst="rect">
              <a:avLst/>
            </a:prstGeom>
            <a:noFill/>
          </p:spPr>
          <p:txBody>
            <a:bodyPr wrap="square" rtlCol="0">
              <a:spAutoFit/>
            </a:bodyPr>
            <a:lstStyle/>
            <a:p>
              <a:pPr marL="0" marR="0" lvl="0" indent="0" algn="ctr" defTabSz="914400" eaLnBrk="1" fontAlgn="auto" latinLnBrk="0" hangingPunct="1">
                <a:lnSpc>
                  <a:spcPts val="134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636466"/>
                  </a:solidFill>
                  <a:effectLst/>
                  <a:uLnTx/>
                  <a:uFillTx/>
                </a:rPr>
                <a:t>Investment = $24,960</a:t>
              </a:r>
            </a:p>
          </p:txBody>
        </p:sp>
        <p:sp>
          <p:nvSpPr>
            <p:cNvPr id="21" name="Isosceles Triangle 45">
              <a:extLst>
                <a:ext uri="{FF2B5EF4-FFF2-40B4-BE49-F238E27FC236}">
                  <a16:creationId xmlns:a16="http://schemas.microsoft.com/office/drawing/2014/main" id="{FFF6B1AA-FDB0-2893-6D92-ED62CAB9EF22}"/>
                </a:ext>
              </a:extLst>
            </p:cNvPr>
            <p:cNvSpPr/>
            <p:nvPr/>
          </p:nvSpPr>
          <p:spPr>
            <a:xfrm rot="10800000">
              <a:off x="5939827" y="2686249"/>
              <a:ext cx="259657" cy="102358"/>
            </a:xfrm>
            <a:prstGeom prst="triangle">
              <a:avLst/>
            </a:prstGeom>
            <a:solidFill>
              <a:srgbClr val="95C9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A30F4AC4-B0BD-9843-E0D8-AB455D278830}"/>
                </a:ext>
              </a:extLst>
            </p:cNvPr>
            <p:cNvSpPr txBox="1"/>
            <p:nvPr/>
          </p:nvSpPr>
          <p:spPr>
            <a:xfrm>
              <a:off x="5316158" y="2412754"/>
              <a:ext cx="1412543"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636466"/>
                  </a:solidFill>
                  <a:effectLst/>
                  <a:uLnTx/>
                  <a:uFillTx/>
                </a:rPr>
                <a:t>$79,400</a:t>
              </a:r>
            </a:p>
          </p:txBody>
        </p:sp>
        <p:sp>
          <p:nvSpPr>
            <p:cNvPr id="23" name="Isosceles Triangle 47">
              <a:extLst>
                <a:ext uri="{FF2B5EF4-FFF2-40B4-BE49-F238E27FC236}">
                  <a16:creationId xmlns:a16="http://schemas.microsoft.com/office/drawing/2014/main" id="{F5DC5AEA-73BA-7BD6-A5E1-B56A4F5F465B}"/>
                </a:ext>
              </a:extLst>
            </p:cNvPr>
            <p:cNvSpPr/>
            <p:nvPr/>
          </p:nvSpPr>
          <p:spPr>
            <a:xfrm>
              <a:off x="5935171" y="3884855"/>
              <a:ext cx="259657" cy="102358"/>
            </a:xfrm>
            <a:prstGeom prst="triangle">
              <a:avLst/>
            </a:prstGeom>
            <a:solidFill>
              <a:srgbClr val="95C9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07672863-441B-37BB-5E41-1C3FA5A0B2E6}"/>
                </a:ext>
              </a:extLst>
            </p:cNvPr>
            <p:cNvSpPr txBox="1"/>
            <p:nvPr/>
          </p:nvSpPr>
          <p:spPr>
            <a:xfrm>
              <a:off x="5358727" y="3965839"/>
              <a:ext cx="1412543"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636466"/>
                  </a:solidFill>
                  <a:effectLst/>
                  <a:uLnTx/>
                  <a:uFillTx/>
                </a:rPr>
                <a:t>$35,497</a:t>
              </a:r>
            </a:p>
          </p:txBody>
        </p:sp>
        <p:cxnSp>
          <p:nvCxnSpPr>
            <p:cNvPr id="25" name="Straight Arrow Connector 24">
              <a:extLst>
                <a:ext uri="{FF2B5EF4-FFF2-40B4-BE49-F238E27FC236}">
                  <a16:creationId xmlns:a16="http://schemas.microsoft.com/office/drawing/2014/main" id="{FA4E7AE1-7330-A933-1D17-4623DD819BEA}"/>
                </a:ext>
              </a:extLst>
            </p:cNvPr>
            <p:cNvCxnSpPr>
              <a:cxnSpLocks/>
            </p:cNvCxnSpPr>
            <p:nvPr/>
          </p:nvCxnSpPr>
          <p:spPr>
            <a:xfrm>
              <a:off x="2659241" y="4450044"/>
              <a:ext cx="4561364" cy="337"/>
            </a:xfrm>
            <a:prstGeom prst="straightConnector1">
              <a:avLst/>
            </a:prstGeom>
            <a:noFill/>
            <a:ln w="47625" cap="flat" cmpd="sng" algn="ctr">
              <a:solidFill>
                <a:srgbClr val="0AA147"/>
              </a:solidFill>
              <a:prstDash val="solid"/>
              <a:miter lim="800000"/>
              <a:tailEnd type="triangle"/>
            </a:ln>
            <a:effectLst/>
          </p:spPr>
        </p:cxnSp>
        <p:sp>
          <p:nvSpPr>
            <p:cNvPr id="26" name="TextBox 25">
              <a:extLst>
                <a:ext uri="{FF2B5EF4-FFF2-40B4-BE49-F238E27FC236}">
                  <a16:creationId xmlns:a16="http://schemas.microsoft.com/office/drawing/2014/main" id="{C3765C58-0B28-92F7-408B-0E6DA139584F}"/>
                </a:ext>
              </a:extLst>
            </p:cNvPr>
            <p:cNvSpPr txBox="1"/>
            <p:nvPr/>
          </p:nvSpPr>
          <p:spPr>
            <a:xfrm>
              <a:off x="2874030" y="4481970"/>
              <a:ext cx="96145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8595B"/>
                  </a:solidFill>
                  <a:effectLst/>
                  <a:uLnTx/>
                  <a:uFillTx/>
                </a:rPr>
                <a:t>10 years</a:t>
              </a:r>
            </a:p>
          </p:txBody>
        </p:sp>
        <p:sp>
          <p:nvSpPr>
            <p:cNvPr id="27" name="TextBox 26">
              <a:extLst>
                <a:ext uri="{FF2B5EF4-FFF2-40B4-BE49-F238E27FC236}">
                  <a16:creationId xmlns:a16="http://schemas.microsoft.com/office/drawing/2014/main" id="{D02C9E90-F3B6-17BC-191E-AAFF256B40C6}"/>
                </a:ext>
              </a:extLst>
            </p:cNvPr>
            <p:cNvSpPr txBox="1"/>
            <p:nvPr/>
          </p:nvSpPr>
          <p:spPr>
            <a:xfrm>
              <a:off x="4249524" y="4468001"/>
              <a:ext cx="99944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8595B"/>
                  </a:solidFill>
                  <a:effectLst/>
                  <a:uLnTx/>
                  <a:uFillTx/>
                </a:rPr>
                <a:t>30 years</a:t>
              </a:r>
            </a:p>
          </p:txBody>
        </p:sp>
        <p:cxnSp>
          <p:nvCxnSpPr>
            <p:cNvPr id="28" name="Straight Connector 27">
              <a:extLst>
                <a:ext uri="{FF2B5EF4-FFF2-40B4-BE49-F238E27FC236}">
                  <a16:creationId xmlns:a16="http://schemas.microsoft.com/office/drawing/2014/main" id="{6C90A5F0-5144-AC44-294D-D2626093E30C}"/>
                </a:ext>
              </a:extLst>
            </p:cNvPr>
            <p:cNvCxnSpPr>
              <a:cxnSpLocks/>
            </p:cNvCxnSpPr>
            <p:nvPr/>
          </p:nvCxnSpPr>
          <p:spPr>
            <a:xfrm flipH="1" flipV="1">
              <a:off x="3307739" y="4377365"/>
              <a:ext cx="3847" cy="145358"/>
            </a:xfrm>
            <a:prstGeom prst="line">
              <a:avLst/>
            </a:prstGeom>
            <a:noFill/>
            <a:ln w="38100" cap="flat" cmpd="sng" algn="ctr">
              <a:solidFill>
                <a:srgbClr val="0AA147"/>
              </a:solidFill>
              <a:prstDash val="solid"/>
              <a:miter lim="800000"/>
            </a:ln>
            <a:effectLst/>
          </p:spPr>
        </p:cxnSp>
        <p:cxnSp>
          <p:nvCxnSpPr>
            <p:cNvPr id="29" name="Straight Connector 28">
              <a:extLst>
                <a:ext uri="{FF2B5EF4-FFF2-40B4-BE49-F238E27FC236}">
                  <a16:creationId xmlns:a16="http://schemas.microsoft.com/office/drawing/2014/main" id="{391076DC-66DC-BD53-282C-E78115ABB59E}"/>
                </a:ext>
              </a:extLst>
            </p:cNvPr>
            <p:cNvCxnSpPr>
              <a:cxnSpLocks/>
            </p:cNvCxnSpPr>
            <p:nvPr/>
          </p:nvCxnSpPr>
          <p:spPr>
            <a:xfrm flipH="1" flipV="1">
              <a:off x="4657771" y="4392151"/>
              <a:ext cx="3847" cy="145358"/>
            </a:xfrm>
            <a:prstGeom prst="line">
              <a:avLst/>
            </a:prstGeom>
            <a:noFill/>
            <a:ln w="38100" cap="flat" cmpd="sng" algn="ctr">
              <a:solidFill>
                <a:srgbClr val="0AA147"/>
              </a:solidFill>
              <a:prstDash val="solid"/>
              <a:miter lim="800000"/>
            </a:ln>
            <a:effectLst/>
          </p:spPr>
        </p:cxnSp>
        <p:sp>
          <p:nvSpPr>
            <p:cNvPr id="30" name="object 8">
              <a:extLst>
                <a:ext uri="{FF2B5EF4-FFF2-40B4-BE49-F238E27FC236}">
                  <a16:creationId xmlns:a16="http://schemas.microsoft.com/office/drawing/2014/main" id="{4E6DDD66-53A3-A3C3-2F71-E876F3A74A84}"/>
                </a:ext>
              </a:extLst>
            </p:cNvPr>
            <p:cNvSpPr txBox="1"/>
            <p:nvPr/>
          </p:nvSpPr>
          <p:spPr>
            <a:xfrm>
              <a:off x="641175" y="3471983"/>
              <a:ext cx="1751330" cy="537111"/>
            </a:xfrm>
            <a:prstGeom prst="rect">
              <a:avLst/>
            </a:prstGeom>
          </p:spPr>
          <p:txBody>
            <a:bodyPr vert="horz" wrap="square" lIns="0" tIns="0" rIns="0" bIns="0" rtlCol="0">
              <a:spAutoFit/>
            </a:bodyPr>
            <a:lstStyle/>
            <a:p>
              <a:pPr>
                <a:lnSpc>
                  <a:spcPct val="100000"/>
                </a:lnSpc>
                <a:spcBef>
                  <a:spcPts val="430"/>
                </a:spcBef>
              </a:pPr>
              <a:r>
                <a:rPr lang="en-US" b="1" spc="10" dirty="0">
                  <a:solidFill>
                    <a:srgbClr val="5C5A5A"/>
                  </a:solidFill>
                  <a:latin typeface="Arial"/>
                  <a:cs typeface="Arial"/>
                </a:rPr>
                <a:t>Late starter</a:t>
              </a:r>
              <a:endParaRPr dirty="0">
                <a:solidFill>
                  <a:srgbClr val="5C5A5A"/>
                </a:solidFill>
                <a:latin typeface="Arial"/>
                <a:cs typeface="Arial"/>
              </a:endParaRPr>
            </a:p>
            <a:p>
              <a:pPr marR="5080">
                <a:lnSpc>
                  <a:spcPts val="1220"/>
                </a:lnSpc>
                <a:spcBef>
                  <a:spcPts val="175"/>
                </a:spcBef>
              </a:pPr>
              <a:r>
                <a:rPr lang="en-US" sz="1100" spc="5" dirty="0">
                  <a:solidFill>
                    <a:srgbClr val="5C5A5A"/>
                  </a:solidFill>
                  <a:latin typeface="Arial"/>
                  <a:cs typeface="Arial"/>
                </a:rPr>
                <a:t>W</a:t>
              </a:r>
              <a:r>
                <a:rPr sz="1100" spc="5" dirty="0">
                  <a:solidFill>
                    <a:srgbClr val="5C5A5A"/>
                  </a:solidFill>
                  <a:latin typeface="Arial"/>
                  <a:cs typeface="Arial"/>
                </a:rPr>
                <a:t>aited </a:t>
              </a:r>
              <a:r>
                <a:rPr sz="1100" spc="0" dirty="0">
                  <a:solidFill>
                    <a:srgbClr val="5C5A5A"/>
                  </a:solidFill>
                  <a:latin typeface="Arial"/>
                  <a:cs typeface="Arial"/>
                </a:rPr>
                <a:t>10 </a:t>
              </a:r>
              <a:r>
                <a:rPr sz="1100" spc="15" dirty="0">
                  <a:solidFill>
                    <a:srgbClr val="5C5A5A"/>
                  </a:solidFill>
                  <a:latin typeface="Arial"/>
                  <a:cs typeface="Arial"/>
                </a:rPr>
                <a:t>years </a:t>
              </a:r>
              <a:r>
                <a:rPr sz="1100" spc="5" dirty="0">
                  <a:solidFill>
                    <a:srgbClr val="5C5A5A"/>
                  </a:solidFill>
                  <a:latin typeface="Arial"/>
                  <a:cs typeface="Arial"/>
                </a:rPr>
                <a:t>to </a:t>
              </a:r>
              <a:r>
                <a:rPr sz="1100" spc="15" dirty="0">
                  <a:solidFill>
                    <a:srgbClr val="5C5A5A"/>
                  </a:solidFill>
                  <a:latin typeface="Arial"/>
                  <a:cs typeface="Arial"/>
                </a:rPr>
                <a:t>start, </a:t>
              </a:r>
              <a:br>
                <a:rPr lang="en-US" sz="1100" spc="15" dirty="0">
                  <a:solidFill>
                    <a:srgbClr val="5C5A5A"/>
                  </a:solidFill>
                  <a:latin typeface="Arial"/>
                  <a:cs typeface="Arial"/>
                </a:rPr>
              </a:br>
              <a:r>
                <a:rPr sz="1100" spc="25" dirty="0">
                  <a:solidFill>
                    <a:srgbClr val="5C5A5A"/>
                  </a:solidFill>
                  <a:latin typeface="Arial"/>
                  <a:cs typeface="Arial"/>
                </a:rPr>
                <a:t>then </a:t>
              </a:r>
              <a:r>
                <a:rPr lang="en-US" sz="1100" spc="15" dirty="0">
                  <a:solidFill>
                    <a:srgbClr val="5C5A5A"/>
                  </a:solidFill>
                  <a:latin typeface="Arial"/>
                  <a:cs typeface="Arial"/>
                </a:rPr>
                <a:t>invest</a:t>
              </a:r>
              <a:r>
                <a:rPr sz="1100" spc="15" dirty="0">
                  <a:solidFill>
                    <a:srgbClr val="5C5A5A"/>
                  </a:solidFill>
                  <a:latin typeface="Arial"/>
                  <a:cs typeface="Arial"/>
                </a:rPr>
                <a:t>ed </a:t>
              </a:r>
              <a:r>
                <a:rPr sz="1100" spc="10" dirty="0">
                  <a:solidFill>
                    <a:srgbClr val="5C5A5A"/>
                  </a:solidFill>
                  <a:latin typeface="Arial"/>
                  <a:cs typeface="Arial"/>
                </a:rPr>
                <a:t>for </a:t>
              </a:r>
              <a:r>
                <a:rPr sz="1100" spc="0" dirty="0">
                  <a:solidFill>
                    <a:srgbClr val="5C5A5A"/>
                  </a:solidFill>
                  <a:latin typeface="Arial"/>
                  <a:cs typeface="Arial"/>
                </a:rPr>
                <a:t>20</a:t>
              </a:r>
              <a:r>
                <a:rPr sz="1100" spc="15" dirty="0">
                  <a:solidFill>
                    <a:srgbClr val="5C5A5A"/>
                  </a:solidFill>
                  <a:latin typeface="Arial"/>
                  <a:cs typeface="Arial"/>
                </a:rPr>
                <a:t> </a:t>
              </a:r>
              <a:r>
                <a:rPr sz="1100" spc="25" dirty="0">
                  <a:solidFill>
                    <a:srgbClr val="5C5A5A"/>
                  </a:solidFill>
                  <a:latin typeface="Arial"/>
                  <a:cs typeface="Arial"/>
                </a:rPr>
                <a:t>years</a:t>
              </a:r>
              <a:endParaRPr sz="1100" dirty="0">
                <a:solidFill>
                  <a:srgbClr val="5C5A5A"/>
                </a:solidFill>
                <a:latin typeface="Arial"/>
                <a:cs typeface="Arial"/>
              </a:endParaRPr>
            </a:p>
          </p:txBody>
        </p:sp>
      </p:grpSp>
      <p:sp>
        <p:nvSpPr>
          <p:cNvPr id="32" name="object 3">
            <a:extLst>
              <a:ext uri="{FF2B5EF4-FFF2-40B4-BE49-F238E27FC236}">
                <a16:creationId xmlns:a16="http://schemas.microsoft.com/office/drawing/2014/main" id="{6FDD5CE3-24F7-014C-A9A2-AEB1DFF3CB72}"/>
              </a:ext>
            </a:extLst>
          </p:cNvPr>
          <p:cNvSpPr txBox="1"/>
          <p:nvPr/>
        </p:nvSpPr>
        <p:spPr>
          <a:xfrm>
            <a:off x="610378" y="6189463"/>
            <a:ext cx="8969556" cy="259045"/>
          </a:xfrm>
          <a:prstGeom prst="rect">
            <a:avLst/>
          </a:prstGeom>
        </p:spPr>
        <p:txBody>
          <a:bodyPr vert="horz" wrap="square" lIns="0" tIns="12700" rIns="0" bIns="0" rtlCol="0">
            <a:spAutoFit/>
          </a:bodyPr>
          <a:lstStyle/>
          <a:p>
            <a:pPr marL="12700" marR="5080">
              <a:spcBef>
                <a:spcPts val="100"/>
              </a:spcBef>
            </a:pPr>
            <a:r>
              <a:rPr lang="en-US" sz="800" dirty="0">
                <a:solidFill>
                  <a:srgbClr val="696666"/>
                </a:solidFill>
                <a:cs typeface="Arial"/>
              </a:rPr>
              <a:t>Assumes weekly contribution of $24 and 8 percent annual return compounded quarterly. This chart is hypothetical and for illustrative purposes </a:t>
            </a:r>
            <a:r>
              <a:rPr lang="en-US" sz="800" spc="-5" dirty="0">
                <a:solidFill>
                  <a:srgbClr val="696666"/>
                </a:solidFill>
                <a:cs typeface="Arial"/>
              </a:rPr>
              <a:t>only. </a:t>
            </a:r>
            <a:r>
              <a:rPr lang="en-US" sz="800" dirty="0">
                <a:solidFill>
                  <a:srgbClr val="696666"/>
                </a:solidFill>
                <a:cs typeface="Arial"/>
              </a:rPr>
              <a:t>It is not indicative of any particular investment. Investments will fluctuate and when redeemed</a:t>
            </a:r>
            <a:r>
              <a:rPr lang="en-US" sz="800" spc="60" dirty="0">
                <a:solidFill>
                  <a:srgbClr val="696666"/>
                </a:solidFill>
                <a:cs typeface="Arial"/>
              </a:rPr>
              <a:t> </a:t>
            </a:r>
            <a:r>
              <a:rPr lang="en-US" sz="800" dirty="0">
                <a:solidFill>
                  <a:srgbClr val="696666"/>
                </a:solidFill>
                <a:cs typeface="Arial"/>
              </a:rPr>
              <a:t>may</a:t>
            </a:r>
            <a:r>
              <a:rPr lang="en-US" sz="800" spc="60" dirty="0">
                <a:solidFill>
                  <a:srgbClr val="696666"/>
                </a:solidFill>
                <a:cs typeface="Arial"/>
              </a:rPr>
              <a:t> </a:t>
            </a:r>
            <a:r>
              <a:rPr lang="en-US" sz="800" dirty="0">
                <a:solidFill>
                  <a:srgbClr val="696666"/>
                </a:solidFill>
                <a:cs typeface="Arial"/>
              </a:rPr>
              <a:t>be</a:t>
            </a:r>
            <a:r>
              <a:rPr lang="en-US" sz="800" spc="55" dirty="0">
                <a:solidFill>
                  <a:srgbClr val="696666"/>
                </a:solidFill>
                <a:cs typeface="Arial"/>
              </a:rPr>
              <a:t> </a:t>
            </a:r>
            <a:r>
              <a:rPr lang="en-US" sz="800" dirty="0">
                <a:solidFill>
                  <a:srgbClr val="696666"/>
                </a:solidFill>
                <a:cs typeface="Arial"/>
              </a:rPr>
              <a:t>worth</a:t>
            </a:r>
            <a:r>
              <a:rPr lang="en-US" sz="800" spc="55" dirty="0">
                <a:solidFill>
                  <a:srgbClr val="696666"/>
                </a:solidFill>
                <a:cs typeface="Arial"/>
              </a:rPr>
              <a:t> </a:t>
            </a:r>
            <a:r>
              <a:rPr lang="en-US" sz="800" dirty="0">
                <a:solidFill>
                  <a:srgbClr val="696666"/>
                </a:solidFill>
                <a:cs typeface="Arial"/>
              </a:rPr>
              <a:t>more or</a:t>
            </a:r>
            <a:r>
              <a:rPr lang="en-US" sz="800" spc="55" dirty="0">
                <a:solidFill>
                  <a:srgbClr val="696666"/>
                </a:solidFill>
                <a:cs typeface="Arial"/>
              </a:rPr>
              <a:t> </a:t>
            </a:r>
            <a:r>
              <a:rPr lang="en-US" sz="800" dirty="0">
                <a:solidFill>
                  <a:srgbClr val="696666"/>
                </a:solidFill>
                <a:cs typeface="Arial"/>
              </a:rPr>
              <a:t>less</a:t>
            </a:r>
            <a:r>
              <a:rPr lang="en-US" sz="800" spc="55" dirty="0">
                <a:solidFill>
                  <a:srgbClr val="696666"/>
                </a:solidFill>
                <a:cs typeface="Arial"/>
              </a:rPr>
              <a:t> </a:t>
            </a:r>
            <a:r>
              <a:rPr lang="en-US" sz="800" dirty="0">
                <a:solidFill>
                  <a:srgbClr val="696666"/>
                </a:solidFill>
                <a:cs typeface="Arial"/>
              </a:rPr>
              <a:t>than</a:t>
            </a:r>
            <a:r>
              <a:rPr lang="en-US" sz="800" spc="60" dirty="0">
                <a:solidFill>
                  <a:srgbClr val="696666"/>
                </a:solidFill>
                <a:cs typeface="Arial"/>
              </a:rPr>
              <a:t> </a:t>
            </a:r>
            <a:r>
              <a:rPr lang="en-US" sz="800" dirty="0">
                <a:solidFill>
                  <a:srgbClr val="696666"/>
                </a:solidFill>
                <a:cs typeface="Arial"/>
              </a:rPr>
              <a:t>when</a:t>
            </a:r>
            <a:r>
              <a:rPr lang="en-US" sz="800" spc="55" dirty="0">
                <a:solidFill>
                  <a:srgbClr val="696666"/>
                </a:solidFill>
                <a:cs typeface="Arial"/>
              </a:rPr>
              <a:t> </a:t>
            </a:r>
            <a:r>
              <a:rPr lang="en-US" sz="800" dirty="0">
                <a:solidFill>
                  <a:srgbClr val="696666"/>
                </a:solidFill>
                <a:cs typeface="Arial"/>
              </a:rPr>
              <a:t>originally</a:t>
            </a:r>
            <a:r>
              <a:rPr lang="en-US" sz="800" spc="55" dirty="0">
                <a:solidFill>
                  <a:srgbClr val="696666"/>
                </a:solidFill>
                <a:cs typeface="Arial"/>
              </a:rPr>
              <a:t> </a:t>
            </a:r>
            <a:r>
              <a:rPr lang="en-US" sz="800" dirty="0">
                <a:solidFill>
                  <a:srgbClr val="696666"/>
                </a:solidFill>
                <a:cs typeface="Arial"/>
              </a:rPr>
              <a:t>invested.</a:t>
            </a:r>
            <a:r>
              <a:rPr lang="en-US" sz="800" spc="40" dirty="0">
                <a:solidFill>
                  <a:srgbClr val="696666"/>
                </a:solidFill>
                <a:cs typeface="Arial"/>
              </a:rPr>
              <a:t> </a:t>
            </a:r>
            <a:endParaRPr lang="en-US" sz="800" dirty="0">
              <a:solidFill>
                <a:srgbClr val="636466"/>
              </a:solidFill>
              <a:cs typeface="Arial"/>
            </a:endParaRPr>
          </a:p>
        </p:txBody>
      </p:sp>
    </p:spTree>
    <p:extLst>
      <p:ext uri="{BB962C8B-B14F-4D97-AF65-F5344CB8AC3E}">
        <p14:creationId xmlns:p14="http://schemas.microsoft.com/office/powerpoint/2010/main" val="213534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5740BE3-7226-F641-A9AB-FA684FAA467E}"/>
              </a:ext>
            </a:extLst>
          </p:cNvPr>
          <p:cNvSpPr>
            <a:spLocks noGrp="1"/>
          </p:cNvSpPr>
          <p:nvPr>
            <p:ph type="title"/>
          </p:nvPr>
        </p:nvSpPr>
        <p:spPr>
          <a:xfrm>
            <a:off x="624664" y="1155702"/>
            <a:ext cx="5471335" cy="669924"/>
          </a:xfrm>
        </p:spPr>
        <p:txBody>
          <a:bodyPr/>
          <a:lstStyle/>
          <a:p>
            <a:r>
              <a:rPr lang="en-US" dirty="0"/>
              <a:t>Free application for</a:t>
            </a:r>
            <a:br>
              <a:rPr lang="en-US" dirty="0"/>
            </a:br>
            <a:r>
              <a:rPr lang="en-US" dirty="0"/>
              <a:t>Federal Student Aid (FAFSA)</a:t>
            </a:r>
          </a:p>
        </p:txBody>
      </p:sp>
      <p:pic>
        <p:nvPicPr>
          <p:cNvPr id="2" name="Graphic 1">
            <a:extLst>
              <a:ext uri="{FF2B5EF4-FFF2-40B4-BE49-F238E27FC236}">
                <a16:creationId xmlns:a16="http://schemas.microsoft.com/office/drawing/2014/main" id="{1DF1C5C2-0689-40F0-2487-C87983F1E9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621143" y="2305811"/>
            <a:ext cx="2276996" cy="2276996"/>
          </a:xfrm>
          <a:prstGeom prst="rect">
            <a:avLst/>
          </a:prstGeom>
        </p:spPr>
      </p:pic>
      <p:grpSp>
        <p:nvGrpSpPr>
          <p:cNvPr id="4" name="Group 3">
            <a:extLst>
              <a:ext uri="{FF2B5EF4-FFF2-40B4-BE49-F238E27FC236}">
                <a16:creationId xmlns:a16="http://schemas.microsoft.com/office/drawing/2014/main" id="{B7A5E06A-8F27-12C9-C462-845F6DB93C81}"/>
              </a:ext>
            </a:extLst>
          </p:cNvPr>
          <p:cNvGrpSpPr/>
          <p:nvPr/>
        </p:nvGrpSpPr>
        <p:grpSpPr>
          <a:xfrm>
            <a:off x="10855328" y="5767517"/>
            <a:ext cx="868730" cy="831804"/>
            <a:chOff x="10281941" y="4955219"/>
            <a:chExt cx="868730" cy="831804"/>
          </a:xfrm>
        </p:grpSpPr>
        <p:pic>
          <p:nvPicPr>
            <p:cNvPr id="5" name="Picture Placeholder 6">
              <a:extLst>
                <a:ext uri="{FF2B5EF4-FFF2-40B4-BE49-F238E27FC236}">
                  <a16:creationId xmlns:a16="http://schemas.microsoft.com/office/drawing/2014/main" id="{52296105-F6A9-B03A-21DA-C6B691FE499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711" b="711"/>
            <a:stretch/>
          </p:blipFill>
          <p:spPr>
            <a:xfrm>
              <a:off x="10447287" y="4955219"/>
              <a:ext cx="487935" cy="576072"/>
            </a:xfrm>
            <a:prstGeom prst="rect">
              <a:avLst/>
            </a:prstGeom>
          </p:spPr>
        </p:pic>
        <p:sp>
          <p:nvSpPr>
            <p:cNvPr id="6" name="Content Placeholder 4">
              <a:extLst>
                <a:ext uri="{FF2B5EF4-FFF2-40B4-BE49-F238E27FC236}">
                  <a16:creationId xmlns:a16="http://schemas.microsoft.com/office/drawing/2014/main" id="{206FE21A-147D-3D7B-D9F0-9635C918D86D}"/>
                </a:ext>
              </a:extLst>
            </p:cNvPr>
            <p:cNvSpPr txBox="1">
              <a:spLocks/>
            </p:cNvSpPr>
            <p:nvPr/>
          </p:nvSpPr>
          <p:spPr>
            <a:xfrm>
              <a:off x="10281941" y="5549028"/>
              <a:ext cx="868730" cy="23799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dirty="0"/>
                <a:t>Pages 5-6</a:t>
              </a:r>
            </a:p>
          </p:txBody>
        </p:sp>
      </p:grpSp>
      <p:sp>
        <p:nvSpPr>
          <p:cNvPr id="10" name="Content Placeholder 3">
            <a:extLst>
              <a:ext uri="{FF2B5EF4-FFF2-40B4-BE49-F238E27FC236}">
                <a16:creationId xmlns:a16="http://schemas.microsoft.com/office/drawing/2014/main" id="{559A49D0-958E-615D-D518-728AE83AFE10}"/>
              </a:ext>
            </a:extLst>
          </p:cNvPr>
          <p:cNvSpPr txBox="1">
            <a:spLocks/>
          </p:cNvSpPr>
          <p:nvPr/>
        </p:nvSpPr>
        <p:spPr>
          <a:xfrm>
            <a:off x="547314" y="2197234"/>
            <a:ext cx="5224835" cy="2494149"/>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3" indent="0">
              <a:buNone/>
            </a:pPr>
            <a:endParaRPr lang="en-US" sz="1800" dirty="0"/>
          </a:p>
          <a:p>
            <a:pPr lvl="2"/>
            <a:r>
              <a:rPr lang="en-US" sz="1800" dirty="0"/>
              <a:t>Apply for aid at </a:t>
            </a:r>
            <a:r>
              <a:rPr lang="en-US" sz="1800" dirty="0" err="1"/>
              <a:t>FAFSA.gov</a:t>
            </a:r>
            <a:endParaRPr lang="en-US" sz="1800" dirty="0"/>
          </a:p>
          <a:p>
            <a:pPr lvl="2"/>
            <a:r>
              <a:rPr lang="en-US" sz="1800" dirty="0"/>
              <a:t>FAFSA has undergone changes and there have been complications and delays</a:t>
            </a:r>
          </a:p>
          <a:p>
            <a:pPr lvl="2"/>
            <a:r>
              <a:rPr lang="en-US" sz="1800" dirty="0"/>
              <a:t>Complete each year even if you don’t think you will qualify for federal aid</a:t>
            </a:r>
          </a:p>
          <a:p>
            <a:pPr lvl="2"/>
            <a:r>
              <a:rPr lang="en-US" sz="1800" dirty="0"/>
              <a:t>The form usually becomes available sometime in the fall for the upcoming year</a:t>
            </a:r>
          </a:p>
          <a:p>
            <a:pPr lvl="2"/>
            <a:r>
              <a:rPr lang="en-US" sz="1800" dirty="0"/>
              <a:t>Visit studentaid.gov for information</a:t>
            </a:r>
          </a:p>
          <a:p>
            <a:pPr lvl="2"/>
            <a:endParaRPr lang="en-US" sz="1800" dirty="0"/>
          </a:p>
          <a:p>
            <a:pPr lvl="3"/>
            <a:endParaRPr lang="en-US" sz="1800" dirty="0"/>
          </a:p>
          <a:p>
            <a:pPr lvl="3"/>
            <a:endParaRPr lang="en-US" sz="1800" dirty="0"/>
          </a:p>
        </p:txBody>
      </p:sp>
      <p:sp>
        <p:nvSpPr>
          <p:cNvPr id="13" name="Oval 12">
            <a:extLst>
              <a:ext uri="{FF2B5EF4-FFF2-40B4-BE49-F238E27FC236}">
                <a16:creationId xmlns:a16="http://schemas.microsoft.com/office/drawing/2014/main" id="{9D3BA469-CCC2-9D2D-7CB8-AC58401BB8A4}"/>
              </a:ext>
            </a:extLst>
          </p:cNvPr>
          <p:cNvSpPr/>
          <p:nvPr/>
        </p:nvSpPr>
        <p:spPr>
          <a:xfrm>
            <a:off x="6419853" y="1104521"/>
            <a:ext cx="4679576" cy="4679576"/>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Tree>
    <p:extLst>
      <p:ext uri="{BB962C8B-B14F-4D97-AF65-F5344CB8AC3E}">
        <p14:creationId xmlns:p14="http://schemas.microsoft.com/office/powerpoint/2010/main" val="2237923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E68DC58-F316-D070-CA03-B1B5C49F41D2}"/>
              </a:ext>
            </a:extLst>
          </p:cNvPr>
          <p:cNvSpPr>
            <a:spLocks noGrp="1"/>
          </p:cNvSpPr>
          <p:nvPr>
            <p:ph type="title"/>
          </p:nvPr>
        </p:nvSpPr>
        <p:spPr/>
        <p:txBody>
          <a:bodyPr/>
          <a:lstStyle/>
          <a:p>
            <a:r>
              <a:rPr lang="en-US" dirty="0"/>
              <a:t>Prepare for FAFSA</a:t>
            </a:r>
          </a:p>
        </p:txBody>
      </p:sp>
      <p:sp>
        <p:nvSpPr>
          <p:cNvPr id="4" name="Content Placeholder 3">
            <a:extLst>
              <a:ext uri="{FF2B5EF4-FFF2-40B4-BE49-F238E27FC236}">
                <a16:creationId xmlns:a16="http://schemas.microsoft.com/office/drawing/2014/main" id="{E6E784ED-BFD5-D14B-9096-1AC1B2CD71D1}"/>
              </a:ext>
            </a:extLst>
          </p:cNvPr>
          <p:cNvSpPr>
            <a:spLocks noGrp="1"/>
          </p:cNvSpPr>
          <p:nvPr>
            <p:ph idx="1"/>
          </p:nvPr>
        </p:nvSpPr>
        <p:spPr>
          <a:xfrm>
            <a:off x="624665" y="2437642"/>
            <a:ext cx="5722348" cy="3112553"/>
          </a:xfrm>
        </p:spPr>
        <p:txBody>
          <a:bodyPr/>
          <a:lstStyle/>
          <a:p>
            <a:pPr lvl="2"/>
            <a:r>
              <a:rPr lang="en-US" sz="1800" dirty="0"/>
              <a:t>Student information</a:t>
            </a:r>
          </a:p>
          <a:p>
            <a:pPr lvl="3"/>
            <a:r>
              <a:rPr lang="en-US" sz="1800" dirty="0"/>
              <a:t>Assets and income</a:t>
            </a:r>
          </a:p>
          <a:p>
            <a:pPr lvl="3"/>
            <a:r>
              <a:rPr lang="en-US" sz="1800" dirty="0"/>
              <a:t>Social Security number and driver’s license</a:t>
            </a:r>
          </a:p>
          <a:p>
            <a:pPr lvl="3"/>
            <a:endParaRPr lang="en-US" sz="1800" dirty="0"/>
          </a:p>
          <a:p>
            <a:pPr lvl="2"/>
            <a:r>
              <a:rPr lang="en-US" sz="1800" dirty="0"/>
              <a:t>Family assets and income</a:t>
            </a:r>
          </a:p>
          <a:p>
            <a:pPr lvl="2"/>
            <a:endParaRPr lang="en-US" sz="1800" dirty="0"/>
          </a:p>
          <a:p>
            <a:pPr lvl="2"/>
            <a:r>
              <a:rPr lang="en-US" sz="1800" dirty="0"/>
              <a:t>Questions about special circumstances</a:t>
            </a:r>
          </a:p>
          <a:p>
            <a:pPr lvl="3"/>
            <a:r>
              <a:rPr lang="en-US" sz="1800" dirty="0"/>
              <a:t>Military service</a:t>
            </a:r>
          </a:p>
          <a:p>
            <a:pPr lvl="3"/>
            <a:r>
              <a:rPr lang="en-US" sz="1800" dirty="0"/>
              <a:t>Disability</a:t>
            </a:r>
          </a:p>
          <a:p>
            <a:pPr marL="192024" lvl="3" indent="0">
              <a:buNone/>
            </a:pPr>
            <a:endParaRPr lang="en-US" sz="1800" dirty="0"/>
          </a:p>
        </p:txBody>
      </p:sp>
      <p:sp>
        <p:nvSpPr>
          <p:cNvPr id="5" name="Content Placeholder 4">
            <a:extLst>
              <a:ext uri="{FF2B5EF4-FFF2-40B4-BE49-F238E27FC236}">
                <a16:creationId xmlns:a16="http://schemas.microsoft.com/office/drawing/2014/main" id="{C31D502B-1E51-184B-8F21-3C301F66A783}"/>
              </a:ext>
            </a:extLst>
          </p:cNvPr>
          <p:cNvSpPr>
            <a:spLocks noGrp="1"/>
          </p:cNvSpPr>
          <p:nvPr>
            <p:ph idx="22"/>
          </p:nvPr>
        </p:nvSpPr>
        <p:spPr>
          <a:xfrm>
            <a:off x="8863992" y="3285831"/>
            <a:ext cx="2680307" cy="1502791"/>
          </a:xfrm>
        </p:spPr>
        <p:txBody>
          <a:bodyPr/>
          <a:lstStyle/>
          <a:p>
            <a:pPr lvl="0"/>
            <a:r>
              <a:rPr lang="en-US" sz="1600" dirty="0">
                <a:solidFill>
                  <a:schemeClr val="accent1"/>
                </a:solidFill>
              </a:rPr>
              <a:t>Have ready</a:t>
            </a:r>
          </a:p>
          <a:p>
            <a:pPr lvl="2"/>
            <a:r>
              <a:rPr lang="en-US" dirty="0"/>
              <a:t>W-2 forms</a:t>
            </a:r>
          </a:p>
          <a:p>
            <a:pPr lvl="2"/>
            <a:r>
              <a:rPr lang="en-US" dirty="0"/>
              <a:t>1099 forms</a:t>
            </a:r>
          </a:p>
          <a:p>
            <a:pPr lvl="2"/>
            <a:r>
              <a:rPr lang="en-US" dirty="0"/>
              <a:t>Tax returns</a:t>
            </a:r>
          </a:p>
          <a:p>
            <a:pPr lvl="2"/>
            <a:r>
              <a:rPr lang="en-US" dirty="0"/>
              <a:t>Bank, brokerage and investment statements</a:t>
            </a:r>
          </a:p>
        </p:txBody>
      </p:sp>
      <p:pic>
        <p:nvPicPr>
          <p:cNvPr id="11" name="Picture 10">
            <a:extLst>
              <a:ext uri="{FF2B5EF4-FFF2-40B4-BE49-F238E27FC236}">
                <a16:creationId xmlns:a16="http://schemas.microsoft.com/office/drawing/2014/main" id="{4540E2CC-FE2B-8A84-6A56-4340C9F31E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63992" y="2437642"/>
            <a:ext cx="440336" cy="581099"/>
          </a:xfrm>
          <a:prstGeom prst="rect">
            <a:avLst/>
          </a:prstGeom>
        </p:spPr>
      </p:pic>
    </p:spTree>
    <p:extLst>
      <p:ext uri="{BB962C8B-B14F-4D97-AF65-F5344CB8AC3E}">
        <p14:creationId xmlns:p14="http://schemas.microsoft.com/office/powerpoint/2010/main" val="3151278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5740BE3-7226-F641-A9AB-FA684FAA467E}"/>
              </a:ext>
            </a:extLst>
          </p:cNvPr>
          <p:cNvSpPr>
            <a:spLocks noGrp="1"/>
          </p:cNvSpPr>
          <p:nvPr>
            <p:ph type="title"/>
          </p:nvPr>
        </p:nvSpPr>
        <p:spPr>
          <a:xfrm>
            <a:off x="624664" y="1155702"/>
            <a:ext cx="5471335" cy="669924"/>
          </a:xfrm>
        </p:spPr>
        <p:txBody>
          <a:bodyPr/>
          <a:lstStyle/>
          <a:p>
            <a:r>
              <a:rPr lang="en-US" dirty="0"/>
              <a:t>Apply for additional scholarships and financial aid </a:t>
            </a:r>
          </a:p>
        </p:txBody>
      </p:sp>
      <p:grpSp>
        <p:nvGrpSpPr>
          <p:cNvPr id="4" name="Group 3">
            <a:extLst>
              <a:ext uri="{FF2B5EF4-FFF2-40B4-BE49-F238E27FC236}">
                <a16:creationId xmlns:a16="http://schemas.microsoft.com/office/drawing/2014/main" id="{B7A5E06A-8F27-12C9-C462-845F6DB93C81}"/>
              </a:ext>
            </a:extLst>
          </p:cNvPr>
          <p:cNvGrpSpPr/>
          <p:nvPr/>
        </p:nvGrpSpPr>
        <p:grpSpPr>
          <a:xfrm>
            <a:off x="10855328" y="5767517"/>
            <a:ext cx="868730" cy="831804"/>
            <a:chOff x="10281941" y="4955219"/>
            <a:chExt cx="868730" cy="831804"/>
          </a:xfrm>
        </p:grpSpPr>
        <p:pic>
          <p:nvPicPr>
            <p:cNvPr id="5" name="Picture Placeholder 6">
              <a:extLst>
                <a:ext uri="{FF2B5EF4-FFF2-40B4-BE49-F238E27FC236}">
                  <a16:creationId xmlns:a16="http://schemas.microsoft.com/office/drawing/2014/main" id="{52296105-F6A9-B03A-21DA-C6B691FE49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11" b="711"/>
            <a:stretch/>
          </p:blipFill>
          <p:spPr>
            <a:xfrm>
              <a:off x="10447287" y="4955219"/>
              <a:ext cx="487935" cy="576072"/>
            </a:xfrm>
            <a:prstGeom prst="rect">
              <a:avLst/>
            </a:prstGeom>
          </p:spPr>
        </p:pic>
        <p:sp>
          <p:nvSpPr>
            <p:cNvPr id="6" name="Content Placeholder 4">
              <a:extLst>
                <a:ext uri="{FF2B5EF4-FFF2-40B4-BE49-F238E27FC236}">
                  <a16:creationId xmlns:a16="http://schemas.microsoft.com/office/drawing/2014/main" id="{206FE21A-147D-3D7B-D9F0-9635C918D86D}"/>
                </a:ext>
              </a:extLst>
            </p:cNvPr>
            <p:cNvSpPr txBox="1">
              <a:spLocks/>
            </p:cNvSpPr>
            <p:nvPr/>
          </p:nvSpPr>
          <p:spPr>
            <a:xfrm>
              <a:off x="10281941" y="5549028"/>
              <a:ext cx="868730" cy="23799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dirty="0"/>
                <a:t>Pages 5-6</a:t>
              </a:r>
            </a:p>
          </p:txBody>
        </p:sp>
      </p:grpSp>
      <p:sp>
        <p:nvSpPr>
          <p:cNvPr id="10" name="Content Placeholder 3">
            <a:extLst>
              <a:ext uri="{FF2B5EF4-FFF2-40B4-BE49-F238E27FC236}">
                <a16:creationId xmlns:a16="http://schemas.microsoft.com/office/drawing/2014/main" id="{559A49D0-958E-615D-D518-728AE83AFE10}"/>
              </a:ext>
            </a:extLst>
          </p:cNvPr>
          <p:cNvSpPr txBox="1">
            <a:spLocks/>
          </p:cNvSpPr>
          <p:nvPr/>
        </p:nvSpPr>
        <p:spPr>
          <a:xfrm>
            <a:off x="547314" y="2197234"/>
            <a:ext cx="10308014" cy="2494149"/>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3" indent="0">
              <a:buNone/>
            </a:pPr>
            <a:endParaRPr lang="en-US" sz="1800" dirty="0"/>
          </a:p>
          <a:p>
            <a:pPr lvl="2"/>
            <a:r>
              <a:rPr lang="en-US" sz="1800" dirty="0"/>
              <a:t>Check with the school’s financial aid office as most have college specific scholarships students can apply for</a:t>
            </a:r>
          </a:p>
          <a:p>
            <a:pPr lvl="2"/>
            <a:r>
              <a:rPr lang="en-US" sz="1800" dirty="0"/>
              <a:t>Work with high school counseling office if you have one</a:t>
            </a:r>
          </a:p>
          <a:p>
            <a:pPr lvl="2"/>
            <a:r>
              <a:rPr lang="en-US" sz="1800" dirty="0"/>
              <a:t>Check with employers, churches and any other organizations you might be affiliated with to see if they have scholarships available. </a:t>
            </a:r>
          </a:p>
          <a:p>
            <a:pPr lvl="2"/>
            <a:r>
              <a:rPr lang="en-US" sz="1800" dirty="0"/>
              <a:t>Multiple other online resources such as The National Scholarship Providers Association (NSPA)</a:t>
            </a:r>
          </a:p>
          <a:p>
            <a:pPr lvl="2"/>
            <a:r>
              <a:rPr lang="en-US" sz="1800" dirty="0"/>
              <a:t>Turn over all the rocks!</a:t>
            </a:r>
          </a:p>
          <a:p>
            <a:pPr lvl="2"/>
            <a:endParaRPr lang="en-US" sz="1800" dirty="0"/>
          </a:p>
          <a:p>
            <a:pPr lvl="3"/>
            <a:endParaRPr lang="en-US" sz="1800" dirty="0"/>
          </a:p>
          <a:p>
            <a:pPr lvl="3"/>
            <a:endParaRPr lang="en-US" sz="1800" dirty="0"/>
          </a:p>
        </p:txBody>
      </p:sp>
    </p:spTree>
    <p:extLst>
      <p:ext uri="{BB962C8B-B14F-4D97-AF65-F5344CB8AC3E}">
        <p14:creationId xmlns:p14="http://schemas.microsoft.com/office/powerpoint/2010/main" val="2728035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E68DC58-F316-D070-CA03-B1B5C49F41D2}"/>
              </a:ext>
            </a:extLst>
          </p:cNvPr>
          <p:cNvSpPr>
            <a:spLocks noGrp="1"/>
          </p:cNvSpPr>
          <p:nvPr>
            <p:ph type="title"/>
          </p:nvPr>
        </p:nvSpPr>
        <p:spPr/>
        <p:txBody>
          <a:bodyPr/>
          <a:lstStyle/>
          <a:p>
            <a:r>
              <a:rPr lang="en-US" dirty="0"/>
              <a:t>Education loans</a:t>
            </a:r>
          </a:p>
        </p:txBody>
      </p:sp>
      <p:sp>
        <p:nvSpPr>
          <p:cNvPr id="5" name="Content Placeholder 4">
            <a:extLst>
              <a:ext uri="{FF2B5EF4-FFF2-40B4-BE49-F238E27FC236}">
                <a16:creationId xmlns:a16="http://schemas.microsoft.com/office/drawing/2014/main" id="{C31D502B-1E51-184B-8F21-3C301F66A783}"/>
              </a:ext>
            </a:extLst>
          </p:cNvPr>
          <p:cNvSpPr>
            <a:spLocks noGrp="1"/>
          </p:cNvSpPr>
          <p:nvPr>
            <p:ph idx="22"/>
          </p:nvPr>
        </p:nvSpPr>
        <p:spPr>
          <a:xfrm>
            <a:off x="8863993" y="3258514"/>
            <a:ext cx="2291688" cy="2246938"/>
          </a:xfrm>
        </p:spPr>
        <p:txBody>
          <a:bodyPr/>
          <a:lstStyle/>
          <a:p>
            <a:pPr lvl="0">
              <a:lnSpc>
                <a:spcPts val="3100"/>
              </a:lnSpc>
              <a:spcBef>
                <a:spcPct val="0"/>
              </a:spcBef>
            </a:pPr>
            <a:r>
              <a:rPr lang="en-US" sz="3000" dirty="0">
                <a:solidFill>
                  <a:schemeClr val="accent1"/>
                </a:solidFill>
                <a:latin typeface="+mj-lt"/>
                <a:ea typeface="+mj-ea"/>
                <a:cs typeface="+mj-cs"/>
              </a:rPr>
              <a:t>For most students, taking out some loans is now the norm</a:t>
            </a:r>
          </a:p>
        </p:txBody>
      </p:sp>
      <p:sp>
        <p:nvSpPr>
          <p:cNvPr id="12" name="Content Placeholder 3">
            <a:extLst>
              <a:ext uri="{FF2B5EF4-FFF2-40B4-BE49-F238E27FC236}">
                <a16:creationId xmlns:a16="http://schemas.microsoft.com/office/drawing/2014/main" id="{2444BBDD-DFBA-8AC3-3671-B80EB4BF2B77}"/>
              </a:ext>
            </a:extLst>
          </p:cNvPr>
          <p:cNvSpPr>
            <a:spLocks noGrp="1"/>
          </p:cNvSpPr>
          <p:nvPr>
            <p:ph idx="1"/>
          </p:nvPr>
        </p:nvSpPr>
        <p:spPr>
          <a:xfrm>
            <a:off x="624665" y="2567591"/>
            <a:ext cx="5722348" cy="1741382"/>
          </a:xfrm>
        </p:spPr>
        <p:txBody>
          <a:bodyPr/>
          <a:lstStyle/>
          <a:p>
            <a:pPr lvl="2"/>
            <a:r>
              <a:rPr lang="en-US" sz="1800" dirty="0"/>
              <a:t>Federal student loans</a:t>
            </a:r>
          </a:p>
          <a:p>
            <a:pPr lvl="3"/>
            <a:r>
              <a:rPr lang="en-US" sz="1800" dirty="0"/>
              <a:t>Direct unsubsidized</a:t>
            </a:r>
          </a:p>
          <a:p>
            <a:pPr lvl="3"/>
            <a:r>
              <a:rPr lang="en-US" sz="1800" dirty="0"/>
              <a:t>Direct subsidized</a:t>
            </a:r>
          </a:p>
          <a:p>
            <a:pPr lvl="2"/>
            <a:r>
              <a:rPr lang="en-US" sz="1800" dirty="0"/>
              <a:t>Direct PLUS loans</a:t>
            </a:r>
          </a:p>
          <a:p>
            <a:pPr lvl="2"/>
            <a:r>
              <a:rPr lang="en-US" sz="1800" dirty="0"/>
              <a:t>Private loans</a:t>
            </a:r>
          </a:p>
        </p:txBody>
      </p:sp>
      <p:sp>
        <p:nvSpPr>
          <p:cNvPr id="13" name="Content Placeholder 13">
            <a:extLst>
              <a:ext uri="{FF2B5EF4-FFF2-40B4-BE49-F238E27FC236}">
                <a16:creationId xmlns:a16="http://schemas.microsoft.com/office/drawing/2014/main" id="{3EF3BB26-99FE-0F99-5846-75DEC6C09FD5}"/>
              </a:ext>
            </a:extLst>
          </p:cNvPr>
          <p:cNvSpPr txBox="1">
            <a:spLocks/>
          </p:cNvSpPr>
          <p:nvPr/>
        </p:nvSpPr>
        <p:spPr>
          <a:xfrm>
            <a:off x="519734" y="2084256"/>
            <a:ext cx="6383986" cy="279963"/>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Loans to pay for education are the norm</a:t>
            </a:r>
          </a:p>
        </p:txBody>
      </p:sp>
      <p:sp>
        <p:nvSpPr>
          <p:cNvPr id="15" name="Rectangle: Rounded Corners 1">
            <a:extLst>
              <a:ext uri="{FF2B5EF4-FFF2-40B4-BE49-F238E27FC236}">
                <a16:creationId xmlns:a16="http://schemas.microsoft.com/office/drawing/2014/main" id="{72A6F68A-4D4D-44D0-AAA3-E78EEE15ADBE}"/>
              </a:ext>
            </a:extLst>
          </p:cNvPr>
          <p:cNvSpPr/>
          <p:nvPr/>
        </p:nvSpPr>
        <p:spPr>
          <a:xfrm>
            <a:off x="604583" y="5162906"/>
            <a:ext cx="1994224" cy="51242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hlinkClick r:id="rId3">
                  <a:extLst>
                    <a:ext uri="{A12FA001-AC4F-418D-AE19-62706E023703}">
                      <ahyp:hlinkClr xmlns:ahyp="http://schemas.microsoft.com/office/drawing/2018/hyperlinkcolor" val="tx"/>
                    </a:ext>
                  </a:extLst>
                </a:hlinkClick>
              </a:rPr>
              <a:t>studentaid.gov</a:t>
            </a:r>
            <a:endParaRPr lang="en-US" b="1" dirty="0">
              <a:solidFill>
                <a:schemeClr val="bg1"/>
              </a:solidFill>
            </a:endParaRPr>
          </a:p>
        </p:txBody>
      </p:sp>
      <p:sp>
        <p:nvSpPr>
          <p:cNvPr id="16" name="Content Placeholder 13">
            <a:extLst>
              <a:ext uri="{FF2B5EF4-FFF2-40B4-BE49-F238E27FC236}">
                <a16:creationId xmlns:a16="http://schemas.microsoft.com/office/drawing/2014/main" id="{8D49A59B-987B-3037-C324-2B2927CED9A2}"/>
              </a:ext>
            </a:extLst>
          </p:cNvPr>
          <p:cNvSpPr txBox="1">
            <a:spLocks/>
          </p:cNvSpPr>
          <p:nvPr/>
        </p:nvSpPr>
        <p:spPr>
          <a:xfrm>
            <a:off x="508578" y="4659955"/>
            <a:ext cx="4552519" cy="37718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Learn more about student loans</a:t>
            </a:r>
          </a:p>
        </p:txBody>
      </p:sp>
      <p:pic>
        <p:nvPicPr>
          <p:cNvPr id="17" name="Picture 16">
            <a:extLst>
              <a:ext uri="{FF2B5EF4-FFF2-40B4-BE49-F238E27FC236}">
                <a16:creationId xmlns:a16="http://schemas.microsoft.com/office/drawing/2014/main" id="{FD7A7037-DB7B-172D-AF75-4BAACFEDA6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4270" y="2387742"/>
            <a:ext cx="539661" cy="669924"/>
          </a:xfrm>
          <a:prstGeom prst="rect">
            <a:avLst/>
          </a:prstGeom>
        </p:spPr>
      </p:pic>
    </p:spTree>
    <p:extLst>
      <p:ext uri="{BB962C8B-B14F-4D97-AF65-F5344CB8AC3E}">
        <p14:creationId xmlns:p14="http://schemas.microsoft.com/office/powerpoint/2010/main" val="1433076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414D66-E26F-BF3F-488D-C2FA3B82A857}"/>
              </a:ext>
            </a:extLst>
          </p:cNvPr>
          <p:cNvSpPr>
            <a:spLocks noGrp="1"/>
          </p:cNvSpPr>
          <p:nvPr>
            <p:ph type="title"/>
          </p:nvPr>
        </p:nvSpPr>
        <p:spPr>
          <a:xfrm>
            <a:off x="624666" y="1155701"/>
            <a:ext cx="4226114" cy="907275"/>
          </a:xfrm>
        </p:spPr>
        <p:txBody>
          <a:bodyPr/>
          <a:lstStyle/>
          <a:p>
            <a:r>
              <a:rPr lang="en-US" dirty="0"/>
              <a:t>Tuition discounts</a:t>
            </a:r>
            <a:endParaRPr lang="en-US" b="0" baseline="30000" dirty="0"/>
          </a:p>
        </p:txBody>
      </p:sp>
      <p:sp>
        <p:nvSpPr>
          <p:cNvPr id="3" name="Content Placeholder 13">
            <a:extLst>
              <a:ext uri="{FF2B5EF4-FFF2-40B4-BE49-F238E27FC236}">
                <a16:creationId xmlns:a16="http://schemas.microsoft.com/office/drawing/2014/main" id="{7D68B654-1FFA-CD4E-1DA9-CA14F81B7209}"/>
              </a:ext>
            </a:extLst>
          </p:cNvPr>
          <p:cNvSpPr txBox="1">
            <a:spLocks/>
          </p:cNvSpPr>
          <p:nvPr/>
        </p:nvSpPr>
        <p:spPr>
          <a:xfrm>
            <a:off x="519734" y="2027842"/>
            <a:ext cx="3287770" cy="698397"/>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Complete the school’s net price calculator.</a:t>
            </a:r>
          </a:p>
          <a:p>
            <a:endParaRPr lang="en-US" sz="2400" dirty="0"/>
          </a:p>
          <a:p>
            <a:r>
              <a:rPr lang="en-US" sz="2400" dirty="0"/>
              <a:t>Many schools will offer tuition discounts for good grades, high test scores or other circumstances that can lower the “base sticker price”</a:t>
            </a:r>
          </a:p>
        </p:txBody>
      </p:sp>
      <p:sp>
        <p:nvSpPr>
          <p:cNvPr id="5" name="Oval 4">
            <a:extLst>
              <a:ext uri="{FF2B5EF4-FFF2-40B4-BE49-F238E27FC236}">
                <a16:creationId xmlns:a16="http://schemas.microsoft.com/office/drawing/2014/main" id="{C96BB921-3E47-39B6-9F58-8DD714330A4F}"/>
              </a:ext>
            </a:extLst>
          </p:cNvPr>
          <p:cNvSpPr/>
          <p:nvPr/>
        </p:nvSpPr>
        <p:spPr>
          <a:xfrm>
            <a:off x="6419853" y="1104521"/>
            <a:ext cx="4679576" cy="4679576"/>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pic>
        <p:nvPicPr>
          <p:cNvPr id="6" name="Picture 5">
            <a:extLst>
              <a:ext uri="{FF2B5EF4-FFF2-40B4-BE49-F238E27FC236}">
                <a16:creationId xmlns:a16="http://schemas.microsoft.com/office/drawing/2014/main" id="{D3F72FA2-CE28-2159-0859-5C828E1E900F}"/>
              </a:ext>
            </a:extLst>
          </p:cNvPr>
          <p:cNvPicPr>
            <a:picLocks noChangeAspect="1"/>
          </p:cNvPicPr>
          <p:nvPr/>
        </p:nvPicPr>
        <p:blipFill>
          <a:blip r:embed="rId3"/>
          <a:stretch>
            <a:fillRect/>
          </a:stretch>
        </p:blipFill>
        <p:spPr>
          <a:xfrm>
            <a:off x="7896041" y="2286000"/>
            <a:ext cx="1727200" cy="2286000"/>
          </a:xfrm>
          <a:prstGeom prst="rect">
            <a:avLst/>
          </a:prstGeom>
        </p:spPr>
      </p:pic>
    </p:spTree>
    <p:extLst>
      <p:ext uri="{BB962C8B-B14F-4D97-AF65-F5344CB8AC3E}">
        <p14:creationId xmlns:p14="http://schemas.microsoft.com/office/powerpoint/2010/main" val="3383006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414D66-E26F-BF3F-488D-C2FA3B82A857}"/>
              </a:ext>
            </a:extLst>
          </p:cNvPr>
          <p:cNvSpPr>
            <a:spLocks noGrp="1"/>
          </p:cNvSpPr>
          <p:nvPr>
            <p:ph type="title"/>
          </p:nvPr>
        </p:nvSpPr>
        <p:spPr>
          <a:xfrm>
            <a:off x="627444" y="1155702"/>
            <a:ext cx="4226114" cy="400050"/>
          </a:xfrm>
        </p:spPr>
        <p:txBody>
          <a:bodyPr/>
          <a:lstStyle/>
          <a:p>
            <a:r>
              <a:rPr lang="en-US" dirty="0"/>
              <a:t>Timeline</a:t>
            </a:r>
            <a:endParaRPr lang="en-US" b="0" baseline="30000" dirty="0"/>
          </a:p>
        </p:txBody>
      </p:sp>
      <p:grpSp>
        <p:nvGrpSpPr>
          <p:cNvPr id="2" name="Group 1">
            <a:extLst>
              <a:ext uri="{FF2B5EF4-FFF2-40B4-BE49-F238E27FC236}">
                <a16:creationId xmlns:a16="http://schemas.microsoft.com/office/drawing/2014/main" id="{4920F9E9-A781-AC79-E6A1-53C176D33B16}"/>
              </a:ext>
            </a:extLst>
          </p:cNvPr>
          <p:cNvGrpSpPr/>
          <p:nvPr/>
        </p:nvGrpSpPr>
        <p:grpSpPr>
          <a:xfrm>
            <a:off x="10855328" y="5767517"/>
            <a:ext cx="868730" cy="831804"/>
            <a:chOff x="10281941" y="4955219"/>
            <a:chExt cx="868730" cy="831804"/>
          </a:xfrm>
        </p:grpSpPr>
        <p:pic>
          <p:nvPicPr>
            <p:cNvPr id="3" name="Picture Placeholder 6">
              <a:extLst>
                <a:ext uri="{FF2B5EF4-FFF2-40B4-BE49-F238E27FC236}">
                  <a16:creationId xmlns:a16="http://schemas.microsoft.com/office/drawing/2014/main" id="{C863EE78-7020-8E71-F5B7-D6BF2B3E73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11" b="711"/>
            <a:stretch/>
          </p:blipFill>
          <p:spPr>
            <a:xfrm>
              <a:off x="10447287" y="4955219"/>
              <a:ext cx="487935" cy="576072"/>
            </a:xfrm>
            <a:prstGeom prst="rect">
              <a:avLst/>
            </a:prstGeom>
          </p:spPr>
        </p:pic>
        <p:sp>
          <p:nvSpPr>
            <p:cNvPr id="7" name="Content Placeholder 4">
              <a:extLst>
                <a:ext uri="{FF2B5EF4-FFF2-40B4-BE49-F238E27FC236}">
                  <a16:creationId xmlns:a16="http://schemas.microsoft.com/office/drawing/2014/main" id="{959CC5B6-218B-F778-6E7E-13CB86FB5461}"/>
                </a:ext>
              </a:extLst>
            </p:cNvPr>
            <p:cNvSpPr txBox="1">
              <a:spLocks/>
            </p:cNvSpPr>
            <p:nvPr/>
          </p:nvSpPr>
          <p:spPr>
            <a:xfrm>
              <a:off x="10281941" y="5549028"/>
              <a:ext cx="868730" cy="23799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dirty="0"/>
                <a:t>Page 6</a:t>
              </a:r>
            </a:p>
          </p:txBody>
        </p:sp>
      </p:grpSp>
      <p:graphicFrame>
        <p:nvGraphicFramePr>
          <p:cNvPr id="13" name="Diagram 12">
            <a:extLst>
              <a:ext uri="{FF2B5EF4-FFF2-40B4-BE49-F238E27FC236}">
                <a16:creationId xmlns:a16="http://schemas.microsoft.com/office/drawing/2014/main" id="{9A5EC4E2-24CF-7736-D6D8-D7C661B6CC85}"/>
              </a:ext>
            </a:extLst>
          </p:cNvPr>
          <p:cNvGraphicFramePr/>
          <p:nvPr>
            <p:extLst>
              <p:ext uri="{D42A27DB-BD31-4B8C-83A1-F6EECF244321}">
                <p14:modId xmlns:p14="http://schemas.microsoft.com/office/powerpoint/2010/main" val="2538166121"/>
              </p:ext>
            </p:extLst>
          </p:nvPr>
        </p:nvGraphicFramePr>
        <p:xfrm>
          <a:off x="660282" y="979342"/>
          <a:ext cx="9641006" cy="39355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94263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2D103F-7F36-BEC1-EDC7-07AAB2347D6F}"/>
              </a:ext>
            </a:extLst>
          </p:cNvPr>
          <p:cNvSpPr>
            <a:spLocks noGrp="1"/>
          </p:cNvSpPr>
          <p:nvPr>
            <p:ph idx="22"/>
          </p:nvPr>
        </p:nvSpPr>
        <p:spPr>
          <a:xfrm>
            <a:off x="624662" y="2437641"/>
            <a:ext cx="3587735" cy="1662704"/>
          </a:xfrm>
        </p:spPr>
        <p:txBody>
          <a:bodyPr/>
          <a:lstStyle/>
          <a:p>
            <a:pPr marL="285750" indent="-285750">
              <a:lnSpc>
                <a:spcPct val="100000"/>
              </a:lnSpc>
              <a:buFont typeface="Arial" panose="020B0604020202020204" pitchFamily="34" charset="0"/>
              <a:buChar char="•"/>
            </a:pPr>
            <a:r>
              <a:rPr lang="en-US" sz="1800" b="0" dirty="0"/>
              <a:t>Important concepts in your workbook</a:t>
            </a:r>
          </a:p>
          <a:p>
            <a:pPr marL="285750" indent="-285750">
              <a:lnSpc>
                <a:spcPct val="100000"/>
              </a:lnSpc>
              <a:buFont typeface="Arial" panose="020B0604020202020204" pitchFamily="34" charset="0"/>
              <a:buChar char="•"/>
            </a:pPr>
            <a:endParaRPr lang="en-US" sz="1800" b="0" dirty="0"/>
          </a:p>
          <a:p>
            <a:pPr marL="285750" indent="-285750">
              <a:lnSpc>
                <a:spcPct val="100000"/>
              </a:lnSpc>
              <a:buFont typeface="Arial" panose="020B0604020202020204" pitchFamily="34" charset="0"/>
              <a:buChar char="•"/>
            </a:pPr>
            <a:r>
              <a:rPr lang="en-US" sz="1800" b="0" dirty="0"/>
              <a:t>Make notes on actions you’d like to take</a:t>
            </a:r>
          </a:p>
        </p:txBody>
      </p:sp>
      <p:sp>
        <p:nvSpPr>
          <p:cNvPr id="4" name="Title 3">
            <a:extLst>
              <a:ext uri="{FF2B5EF4-FFF2-40B4-BE49-F238E27FC236}">
                <a16:creationId xmlns:a16="http://schemas.microsoft.com/office/drawing/2014/main" id="{D54B26D6-1177-10E4-3C37-5A58727420A6}"/>
              </a:ext>
            </a:extLst>
          </p:cNvPr>
          <p:cNvSpPr>
            <a:spLocks noGrp="1"/>
          </p:cNvSpPr>
          <p:nvPr>
            <p:ph type="title"/>
          </p:nvPr>
        </p:nvSpPr>
        <p:spPr/>
        <p:txBody>
          <a:bodyPr/>
          <a:lstStyle/>
          <a:p>
            <a:r>
              <a:rPr lang="en-US" dirty="0"/>
              <a:t>Corresponding workbook</a:t>
            </a:r>
          </a:p>
        </p:txBody>
      </p:sp>
      <p:pic>
        <p:nvPicPr>
          <p:cNvPr id="5" name="Picture 4" descr="A person working on the computer&#10;&#10;Description automatically generated with medium confidence">
            <a:extLst>
              <a:ext uri="{FF2B5EF4-FFF2-40B4-BE49-F238E27FC236}">
                <a16:creationId xmlns:a16="http://schemas.microsoft.com/office/drawing/2014/main" id="{9D7E8959-0F86-7BC9-D517-E5A8B27F33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11485" y="0"/>
            <a:ext cx="7480515" cy="6858000"/>
          </a:xfrm>
          <a:prstGeom prst="rect">
            <a:avLst/>
          </a:prstGeom>
        </p:spPr>
      </p:pic>
    </p:spTree>
    <p:extLst>
      <p:ext uri="{BB962C8B-B14F-4D97-AF65-F5344CB8AC3E}">
        <p14:creationId xmlns:p14="http://schemas.microsoft.com/office/powerpoint/2010/main" val="3790051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3B76AD-5202-5474-CE8A-894A826F126B}"/>
              </a:ext>
            </a:extLst>
          </p:cNvPr>
          <p:cNvSpPr>
            <a:spLocks noGrp="1"/>
          </p:cNvSpPr>
          <p:nvPr>
            <p:ph sz="quarter" idx="10"/>
          </p:nvPr>
        </p:nvSpPr>
        <p:spPr>
          <a:xfrm>
            <a:off x="532706" y="848492"/>
            <a:ext cx="10204478" cy="892552"/>
          </a:xfrm>
        </p:spPr>
        <p:txBody>
          <a:bodyPr/>
          <a:lstStyle/>
          <a:p>
            <a:r>
              <a:rPr lang="en-US" dirty="0"/>
              <a:t>Group discussion</a:t>
            </a:r>
          </a:p>
        </p:txBody>
      </p:sp>
      <p:sp>
        <p:nvSpPr>
          <p:cNvPr id="6" name="TextBox 5">
            <a:extLst>
              <a:ext uri="{FF2B5EF4-FFF2-40B4-BE49-F238E27FC236}">
                <a16:creationId xmlns:a16="http://schemas.microsoft.com/office/drawing/2014/main" id="{859EA753-84F4-28B6-2099-EA4C6091364A}"/>
              </a:ext>
            </a:extLst>
          </p:cNvPr>
          <p:cNvSpPr txBox="1"/>
          <p:nvPr/>
        </p:nvSpPr>
        <p:spPr>
          <a:xfrm>
            <a:off x="619169" y="1861245"/>
            <a:ext cx="9931343" cy="1200329"/>
          </a:xfrm>
          <a:prstGeom prst="rect">
            <a:avLst/>
          </a:prstGeom>
          <a:noFill/>
          <a:ln>
            <a:noFill/>
          </a:ln>
        </p:spPr>
        <p:txBody>
          <a:bodyPr wrap="square">
            <a:spAutoFit/>
          </a:bodyPr>
          <a:lstStyle/>
          <a:p>
            <a:pPr marL="457200" indent="-457200">
              <a:lnSpc>
                <a:spcPct val="100000"/>
              </a:lnSpc>
              <a:buFont typeface="Arial" panose="020B0604020202020204" pitchFamily="34" charset="0"/>
              <a:buChar char="•"/>
            </a:pPr>
            <a:r>
              <a:rPr lang="en-US" sz="2400" dirty="0">
                <a:solidFill>
                  <a:schemeClr val="bg1"/>
                </a:solidFill>
              </a:rPr>
              <a:t>Any thoughts on paying for education?</a:t>
            </a:r>
            <a:br>
              <a:rPr lang="en-US" sz="2400" spc="80" dirty="0">
                <a:solidFill>
                  <a:schemeClr val="bg1"/>
                </a:solidFill>
                <a:cs typeface="Arial"/>
              </a:rPr>
            </a:br>
            <a:endParaRPr lang="en-US" sz="2400" dirty="0">
              <a:solidFill>
                <a:schemeClr val="bg1"/>
              </a:solidFill>
              <a:cs typeface="Arial"/>
            </a:endParaRPr>
          </a:p>
          <a:p>
            <a:pPr marL="457200" indent="-457200">
              <a:lnSpc>
                <a:spcPct val="100000"/>
              </a:lnSpc>
              <a:buFont typeface="Arial" panose="020B0604020202020204" pitchFamily="34" charset="0"/>
              <a:buChar char="•"/>
            </a:pPr>
            <a:r>
              <a:rPr lang="en-US" sz="2400" dirty="0">
                <a:solidFill>
                  <a:schemeClr val="bg1"/>
                </a:solidFill>
              </a:rPr>
              <a:t>Any surprises?</a:t>
            </a:r>
          </a:p>
        </p:txBody>
      </p:sp>
      <p:pic>
        <p:nvPicPr>
          <p:cNvPr id="9" name="Picture Placeholder 21">
            <a:extLst>
              <a:ext uri="{FF2B5EF4-FFF2-40B4-BE49-F238E27FC236}">
                <a16:creationId xmlns:a16="http://schemas.microsoft.com/office/drawing/2014/main" id="{74DCB2B7-CE28-D28C-8578-A3D82308F5F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304" r="1304"/>
          <a:stretch>
            <a:fillRect/>
          </a:stretch>
        </p:blipFill>
        <p:spPr>
          <a:xfrm>
            <a:off x="617784" y="4653170"/>
            <a:ext cx="1321146" cy="1356338"/>
          </a:xfrm>
          <a:prstGeom prst="rect">
            <a:avLst/>
          </a:prstGeom>
        </p:spPr>
      </p:pic>
      <p:sp>
        <p:nvSpPr>
          <p:cNvPr id="3" name="Content Placeholder 14">
            <a:extLst>
              <a:ext uri="{FF2B5EF4-FFF2-40B4-BE49-F238E27FC236}">
                <a16:creationId xmlns:a16="http://schemas.microsoft.com/office/drawing/2014/main" id="{30DB43D9-98FB-4D41-572F-3C4B98D1FEE1}"/>
              </a:ext>
            </a:extLst>
          </p:cNvPr>
          <p:cNvSpPr txBox="1">
            <a:spLocks/>
          </p:cNvSpPr>
          <p:nvPr/>
        </p:nvSpPr>
        <p:spPr>
          <a:xfrm>
            <a:off x="671115" y="6422022"/>
            <a:ext cx="10927985" cy="354599"/>
          </a:xfrm>
          <a:prstGeom prst="rect">
            <a:avLst/>
          </a:prstGeom>
          <a:no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©2023 Securian Financial Group. All rights reserved. </a:t>
            </a:r>
          </a:p>
          <a:p>
            <a:endParaRPr lang="en-US" dirty="0">
              <a:solidFill>
                <a:schemeClr val="bg1"/>
              </a:solidFill>
            </a:endParaRPr>
          </a:p>
        </p:txBody>
      </p:sp>
    </p:spTree>
    <p:extLst>
      <p:ext uri="{BB962C8B-B14F-4D97-AF65-F5344CB8AC3E}">
        <p14:creationId xmlns:p14="http://schemas.microsoft.com/office/powerpoint/2010/main" val="1299726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ar, outdoor, person, transport&#10;&#10;Description automatically generated">
            <a:extLst>
              <a:ext uri="{FF2B5EF4-FFF2-40B4-BE49-F238E27FC236}">
                <a16:creationId xmlns:a16="http://schemas.microsoft.com/office/drawing/2014/main" id="{DF5512D8-540D-FBA4-6030-83EEEBFCDD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3" name="Rectangle 2">
            <a:extLst>
              <a:ext uri="{FF2B5EF4-FFF2-40B4-BE49-F238E27FC236}">
                <a16:creationId xmlns:a16="http://schemas.microsoft.com/office/drawing/2014/main" id="{2AE1852C-A4F1-F606-7B3B-8A731B6B331A}"/>
              </a:ext>
            </a:extLst>
          </p:cNvPr>
          <p:cNvSpPr/>
          <p:nvPr/>
        </p:nvSpPr>
        <p:spPr>
          <a:xfrm>
            <a:off x="0" y="0"/>
            <a:ext cx="8627166" cy="6873760"/>
          </a:xfrm>
          <a:prstGeom prst="rect">
            <a:avLst/>
          </a:prstGeom>
          <a:gradFill>
            <a:gsLst>
              <a:gs pos="0">
                <a:schemeClr val="tx2">
                  <a:lumMod val="98000"/>
                  <a:lumOff val="2000"/>
                  <a:alpha val="57000"/>
                </a:schemeClr>
              </a:gs>
              <a:gs pos="100000">
                <a:srgbClr val="FFFFFF">
                  <a:lumMod val="0"/>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4">
            <a:extLst>
              <a:ext uri="{FF2B5EF4-FFF2-40B4-BE49-F238E27FC236}">
                <a16:creationId xmlns:a16="http://schemas.microsoft.com/office/drawing/2014/main" id="{7B48CBFE-D7F0-5794-118D-8AB7F0E12364}"/>
              </a:ext>
            </a:extLst>
          </p:cNvPr>
          <p:cNvSpPr txBox="1">
            <a:spLocks/>
          </p:cNvSpPr>
          <p:nvPr/>
        </p:nvSpPr>
        <p:spPr>
          <a:xfrm>
            <a:off x="427381" y="3268740"/>
            <a:ext cx="4472611" cy="2920442"/>
          </a:xfrm>
          <a:prstGeom prst="rect">
            <a:avLst/>
          </a:prstGeom>
        </p:spPr>
        <p:txBody>
          <a:bodyPr>
            <a:noAutofit/>
          </a:bodyPr>
          <a:lstStyle>
            <a:lvl1pPr algn="l" defTabSz="914400" rtl="0" eaLnBrk="1" latinLnBrk="0" hangingPunct="1">
              <a:lnSpc>
                <a:spcPts val="3100"/>
              </a:lnSpc>
              <a:spcBef>
                <a:spcPct val="0"/>
              </a:spcBef>
              <a:buNone/>
              <a:defRPr sz="3000" b="1" kern="1200">
                <a:solidFill>
                  <a:schemeClr val="accent1"/>
                </a:solidFill>
                <a:latin typeface="+mj-lt"/>
                <a:ea typeface="+mj-ea"/>
                <a:cs typeface="+mj-cs"/>
              </a:defRPr>
            </a:lvl1pPr>
          </a:lstStyle>
          <a:p>
            <a:pPr>
              <a:lnSpc>
                <a:spcPct val="100000"/>
              </a:lnSpc>
            </a:pPr>
            <a:r>
              <a:rPr lang="en-US" sz="6000" dirty="0">
                <a:solidFill>
                  <a:schemeClr val="bg1"/>
                </a:solidFill>
              </a:rPr>
              <a:t>Developing a strategy</a:t>
            </a:r>
          </a:p>
        </p:txBody>
      </p:sp>
    </p:spTree>
    <p:extLst>
      <p:ext uri="{BB962C8B-B14F-4D97-AF65-F5344CB8AC3E}">
        <p14:creationId xmlns:p14="http://schemas.microsoft.com/office/powerpoint/2010/main" val="3913345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414D66-E26F-BF3F-488D-C2FA3B82A857}"/>
              </a:ext>
            </a:extLst>
          </p:cNvPr>
          <p:cNvSpPr>
            <a:spLocks noGrp="1"/>
          </p:cNvSpPr>
          <p:nvPr>
            <p:ph type="title"/>
          </p:nvPr>
        </p:nvSpPr>
        <p:spPr>
          <a:xfrm>
            <a:off x="624666" y="1155701"/>
            <a:ext cx="4226114" cy="530377"/>
          </a:xfrm>
        </p:spPr>
        <p:txBody>
          <a:bodyPr/>
          <a:lstStyle/>
          <a:p>
            <a:r>
              <a:rPr lang="en-US" dirty="0"/>
              <a:t>Things to avoid</a:t>
            </a:r>
            <a:endParaRPr lang="en-US" b="0" baseline="30000" dirty="0"/>
          </a:p>
        </p:txBody>
      </p:sp>
      <p:grpSp>
        <p:nvGrpSpPr>
          <p:cNvPr id="18" name="Group 17">
            <a:extLst>
              <a:ext uri="{FF2B5EF4-FFF2-40B4-BE49-F238E27FC236}">
                <a16:creationId xmlns:a16="http://schemas.microsoft.com/office/drawing/2014/main" id="{CA25BB09-0807-8B54-1E25-DD8C63B5C053}"/>
              </a:ext>
            </a:extLst>
          </p:cNvPr>
          <p:cNvGrpSpPr/>
          <p:nvPr/>
        </p:nvGrpSpPr>
        <p:grpSpPr>
          <a:xfrm>
            <a:off x="2209800" y="2509025"/>
            <a:ext cx="7772400" cy="2286000"/>
            <a:chOff x="2209800" y="2509025"/>
            <a:chExt cx="7772400" cy="2286000"/>
          </a:xfrm>
        </p:grpSpPr>
        <p:grpSp>
          <p:nvGrpSpPr>
            <p:cNvPr id="15" name="Group 14">
              <a:extLst>
                <a:ext uri="{FF2B5EF4-FFF2-40B4-BE49-F238E27FC236}">
                  <a16:creationId xmlns:a16="http://schemas.microsoft.com/office/drawing/2014/main" id="{DE4AE1D7-6843-5614-1340-5EEA51C4AB7A}"/>
                </a:ext>
              </a:extLst>
            </p:cNvPr>
            <p:cNvGrpSpPr/>
            <p:nvPr/>
          </p:nvGrpSpPr>
          <p:grpSpPr>
            <a:xfrm>
              <a:off x="2209800" y="2509025"/>
              <a:ext cx="2286000" cy="2286000"/>
              <a:chOff x="2209800" y="2509025"/>
              <a:chExt cx="2286000" cy="2286000"/>
            </a:xfrm>
          </p:grpSpPr>
          <p:sp>
            <p:nvSpPr>
              <p:cNvPr id="3" name="Oval 2">
                <a:extLst>
                  <a:ext uri="{FF2B5EF4-FFF2-40B4-BE49-F238E27FC236}">
                    <a16:creationId xmlns:a16="http://schemas.microsoft.com/office/drawing/2014/main" id="{962F78EF-4A35-2F1C-CCD1-014376580451}"/>
                  </a:ext>
                </a:extLst>
              </p:cNvPr>
              <p:cNvSpPr/>
              <p:nvPr/>
            </p:nvSpPr>
            <p:spPr>
              <a:xfrm>
                <a:off x="2209800" y="2509025"/>
                <a:ext cx="2286000" cy="2286000"/>
              </a:xfrm>
              <a:prstGeom prst="ellipse">
                <a:avLst/>
              </a:prstGeom>
              <a:solidFill>
                <a:srgbClr val="CED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90F2859-43E0-84A7-AEAC-D8E773849D8F}"/>
                  </a:ext>
                </a:extLst>
              </p:cNvPr>
              <p:cNvSpPr txBox="1"/>
              <p:nvPr/>
            </p:nvSpPr>
            <p:spPr>
              <a:xfrm>
                <a:off x="2438400" y="3264192"/>
                <a:ext cx="1739348" cy="707886"/>
              </a:xfrm>
              <a:prstGeom prst="rect">
                <a:avLst/>
              </a:prstGeom>
              <a:noFill/>
            </p:spPr>
            <p:txBody>
              <a:bodyPr wrap="square" rtlCol="0">
                <a:spAutoFit/>
              </a:bodyPr>
              <a:lstStyle/>
              <a:p>
                <a:pPr algn="ctr"/>
                <a:r>
                  <a:rPr lang="en-US" sz="2000" b="1" dirty="0">
                    <a:solidFill>
                      <a:schemeClr val="tx2"/>
                    </a:solidFill>
                  </a:rPr>
                  <a:t>Investing aggressively</a:t>
                </a:r>
              </a:p>
            </p:txBody>
          </p:sp>
        </p:grpSp>
        <p:grpSp>
          <p:nvGrpSpPr>
            <p:cNvPr id="16" name="Group 15">
              <a:extLst>
                <a:ext uri="{FF2B5EF4-FFF2-40B4-BE49-F238E27FC236}">
                  <a16:creationId xmlns:a16="http://schemas.microsoft.com/office/drawing/2014/main" id="{CE0BECAE-95D6-B32A-4ADE-8FC6EE1B1952}"/>
                </a:ext>
              </a:extLst>
            </p:cNvPr>
            <p:cNvGrpSpPr/>
            <p:nvPr/>
          </p:nvGrpSpPr>
          <p:grpSpPr>
            <a:xfrm>
              <a:off x="4963732" y="2509025"/>
              <a:ext cx="2286000" cy="2286000"/>
              <a:chOff x="5010226" y="2509025"/>
              <a:chExt cx="2286000" cy="2286000"/>
            </a:xfrm>
          </p:grpSpPr>
          <p:sp>
            <p:nvSpPr>
              <p:cNvPr id="8" name="Oval 7">
                <a:extLst>
                  <a:ext uri="{FF2B5EF4-FFF2-40B4-BE49-F238E27FC236}">
                    <a16:creationId xmlns:a16="http://schemas.microsoft.com/office/drawing/2014/main" id="{0C7AC95A-E46E-A79A-6850-FFB3182357F1}"/>
                  </a:ext>
                </a:extLst>
              </p:cNvPr>
              <p:cNvSpPr/>
              <p:nvPr/>
            </p:nvSpPr>
            <p:spPr>
              <a:xfrm>
                <a:off x="5010226" y="2509025"/>
                <a:ext cx="2286000" cy="228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E2C0455-E2A0-5B02-FA47-9BE0425F4721}"/>
                  </a:ext>
                </a:extLst>
              </p:cNvPr>
              <p:cNvSpPr txBox="1"/>
              <p:nvPr/>
            </p:nvSpPr>
            <p:spPr>
              <a:xfrm>
                <a:off x="5355234" y="3125044"/>
                <a:ext cx="1550505" cy="1015663"/>
              </a:xfrm>
              <a:prstGeom prst="rect">
                <a:avLst/>
              </a:prstGeom>
              <a:noFill/>
            </p:spPr>
            <p:txBody>
              <a:bodyPr wrap="square" rtlCol="0">
                <a:spAutoFit/>
              </a:bodyPr>
              <a:lstStyle/>
              <a:p>
                <a:pPr lvl="0" algn="ctr"/>
                <a:r>
                  <a:rPr lang="en-US" sz="2000" b="1" dirty="0">
                    <a:solidFill>
                      <a:schemeClr val="tx2"/>
                    </a:solidFill>
                  </a:rPr>
                  <a:t>Taking out a second mortgage</a:t>
                </a:r>
              </a:p>
            </p:txBody>
          </p:sp>
        </p:grpSp>
        <p:grpSp>
          <p:nvGrpSpPr>
            <p:cNvPr id="17" name="Group 16">
              <a:extLst>
                <a:ext uri="{FF2B5EF4-FFF2-40B4-BE49-F238E27FC236}">
                  <a16:creationId xmlns:a16="http://schemas.microsoft.com/office/drawing/2014/main" id="{5E17A4C7-E4D7-C962-8A26-7C96D92A8522}"/>
                </a:ext>
              </a:extLst>
            </p:cNvPr>
            <p:cNvGrpSpPr/>
            <p:nvPr/>
          </p:nvGrpSpPr>
          <p:grpSpPr>
            <a:xfrm>
              <a:off x="7696200" y="2509025"/>
              <a:ext cx="2286000" cy="2286000"/>
              <a:chOff x="7696200" y="2509025"/>
              <a:chExt cx="2286000" cy="2286000"/>
            </a:xfrm>
          </p:grpSpPr>
          <p:sp>
            <p:nvSpPr>
              <p:cNvPr id="12" name="Oval 11">
                <a:extLst>
                  <a:ext uri="{FF2B5EF4-FFF2-40B4-BE49-F238E27FC236}">
                    <a16:creationId xmlns:a16="http://schemas.microsoft.com/office/drawing/2014/main" id="{41A1DE04-8CAE-DF99-7494-5E5F3E7D0ACF}"/>
                  </a:ext>
                </a:extLst>
              </p:cNvPr>
              <p:cNvSpPr/>
              <p:nvPr/>
            </p:nvSpPr>
            <p:spPr>
              <a:xfrm>
                <a:off x="7696200" y="2509025"/>
                <a:ext cx="2286000" cy="228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867DA13-B523-8CAE-2298-580AFF20885E}"/>
                  </a:ext>
                </a:extLst>
              </p:cNvPr>
              <p:cNvSpPr txBox="1"/>
              <p:nvPr/>
            </p:nvSpPr>
            <p:spPr>
              <a:xfrm>
                <a:off x="7957458" y="3125044"/>
                <a:ext cx="1741714" cy="1015663"/>
              </a:xfrm>
              <a:prstGeom prst="rect">
                <a:avLst/>
              </a:prstGeom>
              <a:noFill/>
            </p:spPr>
            <p:txBody>
              <a:bodyPr wrap="square" rtlCol="0">
                <a:spAutoFit/>
              </a:bodyPr>
              <a:lstStyle/>
              <a:p>
                <a:pPr algn="ctr"/>
                <a:r>
                  <a:rPr lang="en-US" sz="2000" b="1" dirty="0">
                    <a:solidFill>
                      <a:schemeClr val="tx2"/>
                    </a:solidFill>
                  </a:rPr>
                  <a:t>Pausing retirement investments</a:t>
                </a:r>
              </a:p>
            </p:txBody>
          </p:sp>
        </p:grpSp>
      </p:grpSp>
    </p:spTree>
    <p:extLst>
      <p:ext uri="{BB962C8B-B14F-4D97-AF65-F5344CB8AC3E}">
        <p14:creationId xmlns:p14="http://schemas.microsoft.com/office/powerpoint/2010/main" val="3594674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5740BE3-7226-F641-A9AB-FA684FAA467E}"/>
              </a:ext>
            </a:extLst>
          </p:cNvPr>
          <p:cNvSpPr>
            <a:spLocks noGrp="1"/>
          </p:cNvSpPr>
          <p:nvPr>
            <p:ph type="title"/>
          </p:nvPr>
        </p:nvSpPr>
        <p:spPr/>
        <p:txBody>
          <a:bodyPr/>
          <a:lstStyle/>
          <a:p>
            <a:r>
              <a:rPr lang="en-US" dirty="0"/>
              <a:t>Develop a college funding strategy</a:t>
            </a:r>
          </a:p>
        </p:txBody>
      </p:sp>
      <p:sp>
        <p:nvSpPr>
          <p:cNvPr id="17" name="Content Placeholder 16">
            <a:extLst>
              <a:ext uri="{FF2B5EF4-FFF2-40B4-BE49-F238E27FC236}">
                <a16:creationId xmlns:a16="http://schemas.microsoft.com/office/drawing/2014/main" id="{4486F11F-57AC-BC41-9DFD-77DCE5C08DB0}"/>
              </a:ext>
            </a:extLst>
          </p:cNvPr>
          <p:cNvSpPr>
            <a:spLocks noGrp="1"/>
          </p:cNvSpPr>
          <p:nvPr>
            <p:ph idx="52"/>
          </p:nvPr>
        </p:nvSpPr>
        <p:spPr>
          <a:xfrm>
            <a:off x="1418695" y="2565798"/>
            <a:ext cx="1718047" cy="669924"/>
          </a:xfrm>
        </p:spPr>
        <p:txBody>
          <a:bodyPr>
            <a:normAutofit/>
          </a:bodyPr>
          <a:lstStyle/>
          <a:p>
            <a:pPr lvl="0" algn="ctr"/>
            <a:r>
              <a:rPr lang="en-US" sz="1600" dirty="0"/>
              <a:t>Budget for higher education</a:t>
            </a:r>
          </a:p>
        </p:txBody>
      </p:sp>
      <p:sp>
        <p:nvSpPr>
          <p:cNvPr id="6" name="Content Placeholder 16">
            <a:extLst>
              <a:ext uri="{FF2B5EF4-FFF2-40B4-BE49-F238E27FC236}">
                <a16:creationId xmlns:a16="http://schemas.microsoft.com/office/drawing/2014/main" id="{BDF1708F-DF1C-5041-5BCA-17470F991CCB}"/>
              </a:ext>
            </a:extLst>
          </p:cNvPr>
          <p:cNvSpPr txBox="1">
            <a:spLocks/>
          </p:cNvSpPr>
          <p:nvPr/>
        </p:nvSpPr>
        <p:spPr>
          <a:xfrm>
            <a:off x="5226720" y="2565798"/>
            <a:ext cx="1541725" cy="669924"/>
          </a:xfrm>
          <a:prstGeom prst="rect">
            <a:avLst/>
          </a:prstGeo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t>Put time on your side!</a:t>
            </a:r>
          </a:p>
        </p:txBody>
      </p:sp>
      <p:sp>
        <p:nvSpPr>
          <p:cNvPr id="7" name="Content Placeholder 16">
            <a:extLst>
              <a:ext uri="{FF2B5EF4-FFF2-40B4-BE49-F238E27FC236}">
                <a16:creationId xmlns:a16="http://schemas.microsoft.com/office/drawing/2014/main" id="{9D0F32C4-D837-CAD7-9CF6-5C6BC69481E4}"/>
              </a:ext>
            </a:extLst>
          </p:cNvPr>
          <p:cNvSpPr txBox="1">
            <a:spLocks/>
          </p:cNvSpPr>
          <p:nvPr/>
        </p:nvSpPr>
        <p:spPr>
          <a:xfrm>
            <a:off x="8669291" y="2565798"/>
            <a:ext cx="2389378" cy="669924"/>
          </a:xfrm>
          <a:prstGeom prst="rect">
            <a:avLst/>
          </a:prstGeo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t>Invite family members to invest for the future</a:t>
            </a:r>
          </a:p>
        </p:txBody>
      </p:sp>
    </p:spTree>
    <p:extLst>
      <p:ext uri="{BB962C8B-B14F-4D97-AF65-F5344CB8AC3E}">
        <p14:creationId xmlns:p14="http://schemas.microsoft.com/office/powerpoint/2010/main" val="1842253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414D66-E26F-BF3F-488D-C2FA3B82A857}"/>
              </a:ext>
            </a:extLst>
          </p:cNvPr>
          <p:cNvSpPr>
            <a:spLocks noGrp="1"/>
          </p:cNvSpPr>
          <p:nvPr>
            <p:ph type="title"/>
          </p:nvPr>
        </p:nvSpPr>
        <p:spPr>
          <a:xfrm>
            <a:off x="627444" y="1155701"/>
            <a:ext cx="6944931" cy="354599"/>
          </a:xfrm>
        </p:spPr>
        <p:txBody>
          <a:bodyPr/>
          <a:lstStyle/>
          <a:p>
            <a:r>
              <a:rPr lang="en-US" dirty="0"/>
              <a:t>What are some funding options?</a:t>
            </a:r>
            <a:endParaRPr lang="en-US" b="0" baseline="30000" dirty="0"/>
          </a:p>
        </p:txBody>
      </p:sp>
      <p:sp>
        <p:nvSpPr>
          <p:cNvPr id="4" name="Text Placeholder 13">
            <a:extLst>
              <a:ext uri="{FF2B5EF4-FFF2-40B4-BE49-F238E27FC236}">
                <a16:creationId xmlns:a16="http://schemas.microsoft.com/office/drawing/2014/main" id="{38244888-2B92-FFCA-F2E5-F547C480A363}"/>
              </a:ext>
            </a:extLst>
          </p:cNvPr>
          <p:cNvSpPr txBox="1">
            <a:spLocks/>
          </p:cNvSpPr>
          <p:nvPr/>
        </p:nvSpPr>
        <p:spPr>
          <a:xfrm>
            <a:off x="335259" y="2045516"/>
            <a:ext cx="9232947" cy="3481406"/>
          </a:xfrm>
          <a:prstGeom prst="rect">
            <a:avLst/>
          </a:prstGeom>
        </p:spPr>
        <p:txBody>
          <a:bodyP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641" lvl="2" indent="0">
              <a:lnSpc>
                <a:spcPct val="150000"/>
              </a:lnSpc>
              <a:buNone/>
            </a:pPr>
            <a:r>
              <a:rPr lang="en-US" sz="1800" dirty="0"/>
              <a:t>• 529 college savings plan </a:t>
            </a:r>
          </a:p>
          <a:p>
            <a:pPr marL="225641" lvl="2" indent="0">
              <a:lnSpc>
                <a:spcPct val="150000"/>
              </a:lnSpc>
              <a:buNone/>
            </a:pPr>
            <a:r>
              <a:rPr lang="en-US" sz="1800" dirty="0"/>
              <a:t>• Coverdell Education Savings Account (ESA)</a:t>
            </a:r>
          </a:p>
          <a:p>
            <a:pPr marL="225641" lvl="2" indent="0">
              <a:lnSpc>
                <a:spcPct val="150000"/>
              </a:lnSpc>
              <a:buNone/>
            </a:pPr>
            <a:r>
              <a:rPr lang="en-US" sz="1800" dirty="0"/>
              <a:t>• Roth IRA</a:t>
            </a:r>
          </a:p>
          <a:p>
            <a:pPr marL="225641" lvl="2" indent="0">
              <a:lnSpc>
                <a:spcPct val="150000"/>
              </a:lnSpc>
              <a:buNone/>
            </a:pPr>
            <a:r>
              <a:rPr lang="en-US" sz="1800" dirty="0"/>
              <a:t>• Uniform Transfers to Minors Act (UTMA) and Uniform Gifts to Minors Act (UGMA)  </a:t>
            </a:r>
          </a:p>
          <a:p>
            <a:pPr marL="225641" lvl="2" indent="0">
              <a:lnSpc>
                <a:spcPct val="150000"/>
              </a:lnSpc>
              <a:buNone/>
            </a:pPr>
            <a:r>
              <a:rPr lang="en-US" sz="1800" dirty="0"/>
              <a:t>• Cash value life insurance policy </a:t>
            </a:r>
          </a:p>
          <a:p>
            <a:pPr marL="225641" lvl="2" indent="0">
              <a:lnSpc>
                <a:spcPct val="150000"/>
              </a:lnSpc>
              <a:buNone/>
            </a:pPr>
            <a:r>
              <a:rPr lang="en-US" sz="1800" dirty="0"/>
              <a:t>• Mutual funds, stocks, bonds</a:t>
            </a:r>
          </a:p>
          <a:p>
            <a:pPr marL="225641" lvl="2" indent="0">
              <a:lnSpc>
                <a:spcPct val="150000"/>
              </a:lnSpc>
              <a:buNone/>
            </a:pPr>
            <a:r>
              <a:rPr lang="en-US" sz="1800" dirty="0"/>
              <a:t>• Bank accounts and Certificate of Deposits (CDs)</a:t>
            </a:r>
          </a:p>
        </p:txBody>
      </p:sp>
      <p:grpSp>
        <p:nvGrpSpPr>
          <p:cNvPr id="12" name="Group 11">
            <a:extLst>
              <a:ext uri="{FF2B5EF4-FFF2-40B4-BE49-F238E27FC236}">
                <a16:creationId xmlns:a16="http://schemas.microsoft.com/office/drawing/2014/main" id="{F481046D-640A-CBEA-88BF-3888EEACF61E}"/>
              </a:ext>
            </a:extLst>
          </p:cNvPr>
          <p:cNvGrpSpPr/>
          <p:nvPr/>
        </p:nvGrpSpPr>
        <p:grpSpPr>
          <a:xfrm>
            <a:off x="10855328" y="5767517"/>
            <a:ext cx="868730" cy="831804"/>
            <a:chOff x="10281941" y="4955219"/>
            <a:chExt cx="868730" cy="831804"/>
          </a:xfrm>
        </p:grpSpPr>
        <p:pic>
          <p:nvPicPr>
            <p:cNvPr id="13" name="Picture Placeholder 6">
              <a:extLst>
                <a:ext uri="{FF2B5EF4-FFF2-40B4-BE49-F238E27FC236}">
                  <a16:creationId xmlns:a16="http://schemas.microsoft.com/office/drawing/2014/main" id="{BFBF1177-D7FD-3161-8EF8-EF1822227A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11" b="711"/>
            <a:stretch/>
          </p:blipFill>
          <p:spPr>
            <a:xfrm>
              <a:off x="10447287" y="4955219"/>
              <a:ext cx="487935" cy="576072"/>
            </a:xfrm>
            <a:prstGeom prst="rect">
              <a:avLst/>
            </a:prstGeom>
          </p:spPr>
        </p:pic>
        <p:sp>
          <p:nvSpPr>
            <p:cNvPr id="15" name="Content Placeholder 4">
              <a:extLst>
                <a:ext uri="{FF2B5EF4-FFF2-40B4-BE49-F238E27FC236}">
                  <a16:creationId xmlns:a16="http://schemas.microsoft.com/office/drawing/2014/main" id="{8567426D-3211-8596-998E-99081A13FDF6}"/>
                </a:ext>
              </a:extLst>
            </p:cNvPr>
            <p:cNvSpPr txBox="1">
              <a:spLocks/>
            </p:cNvSpPr>
            <p:nvPr/>
          </p:nvSpPr>
          <p:spPr>
            <a:xfrm>
              <a:off x="10281941" y="5549028"/>
              <a:ext cx="868730" cy="23799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dirty="0"/>
                <a:t>Page 7</a:t>
              </a:r>
            </a:p>
          </p:txBody>
        </p:sp>
      </p:grpSp>
    </p:spTree>
    <p:extLst>
      <p:ext uri="{BB962C8B-B14F-4D97-AF65-F5344CB8AC3E}">
        <p14:creationId xmlns:p14="http://schemas.microsoft.com/office/powerpoint/2010/main" val="1139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51A29-C9D7-E195-00C0-62F20AA61DEA}"/>
              </a:ext>
            </a:extLst>
          </p:cNvPr>
          <p:cNvSpPr>
            <a:spLocks noGrp="1"/>
          </p:cNvSpPr>
          <p:nvPr>
            <p:ph type="title"/>
          </p:nvPr>
        </p:nvSpPr>
        <p:spPr>
          <a:xfrm>
            <a:off x="624666" y="1155702"/>
            <a:ext cx="10908792" cy="400050"/>
          </a:xfrm>
        </p:spPr>
        <p:txBody>
          <a:bodyPr/>
          <a:lstStyle/>
          <a:p>
            <a:r>
              <a:rPr lang="en-US" dirty="0"/>
              <a:t>529 plans</a:t>
            </a:r>
          </a:p>
        </p:txBody>
      </p:sp>
      <p:sp>
        <p:nvSpPr>
          <p:cNvPr id="4" name="Content Placeholder 3">
            <a:extLst>
              <a:ext uri="{FF2B5EF4-FFF2-40B4-BE49-F238E27FC236}">
                <a16:creationId xmlns:a16="http://schemas.microsoft.com/office/drawing/2014/main" id="{F8E741B5-140D-F401-6F37-AC00CC94CBDE}"/>
              </a:ext>
            </a:extLst>
          </p:cNvPr>
          <p:cNvSpPr>
            <a:spLocks noGrp="1"/>
          </p:cNvSpPr>
          <p:nvPr>
            <p:ph idx="1"/>
          </p:nvPr>
        </p:nvSpPr>
        <p:spPr>
          <a:xfrm>
            <a:off x="624666" y="2437642"/>
            <a:ext cx="5249658" cy="377186"/>
          </a:xfrm>
        </p:spPr>
        <p:txBody>
          <a:bodyPr/>
          <a:lstStyle/>
          <a:p>
            <a:r>
              <a:rPr lang="en-US" sz="2000" dirty="0">
                <a:solidFill>
                  <a:srgbClr val="92D050"/>
                </a:solidFill>
              </a:rPr>
              <a:t>Benefits</a:t>
            </a:r>
          </a:p>
        </p:txBody>
      </p:sp>
      <p:sp>
        <p:nvSpPr>
          <p:cNvPr id="5" name="Content Placeholder 4">
            <a:extLst>
              <a:ext uri="{FF2B5EF4-FFF2-40B4-BE49-F238E27FC236}">
                <a16:creationId xmlns:a16="http://schemas.microsoft.com/office/drawing/2014/main" id="{08E83E88-7C68-4CB0-87F2-C467A71A9A96}"/>
              </a:ext>
            </a:extLst>
          </p:cNvPr>
          <p:cNvSpPr>
            <a:spLocks noGrp="1"/>
          </p:cNvSpPr>
          <p:nvPr>
            <p:ph idx="19"/>
          </p:nvPr>
        </p:nvSpPr>
        <p:spPr>
          <a:xfrm>
            <a:off x="6283800" y="2437642"/>
            <a:ext cx="5249658" cy="377186"/>
          </a:xfrm>
        </p:spPr>
        <p:txBody>
          <a:bodyPr/>
          <a:lstStyle/>
          <a:p>
            <a:r>
              <a:rPr lang="en-US" sz="2000" dirty="0">
                <a:solidFill>
                  <a:srgbClr val="00B050"/>
                </a:solidFill>
              </a:rPr>
              <a:t>Considerations</a:t>
            </a:r>
          </a:p>
        </p:txBody>
      </p:sp>
      <p:sp>
        <p:nvSpPr>
          <p:cNvPr id="8" name="Rectangle 7">
            <a:extLst>
              <a:ext uri="{FF2B5EF4-FFF2-40B4-BE49-F238E27FC236}">
                <a16:creationId xmlns:a16="http://schemas.microsoft.com/office/drawing/2014/main" id="{8B5B6DB0-3732-FA8F-0972-C6C3D3237615}"/>
              </a:ext>
            </a:extLst>
          </p:cNvPr>
          <p:cNvSpPr/>
          <p:nvPr/>
        </p:nvSpPr>
        <p:spPr>
          <a:xfrm>
            <a:off x="460482" y="2865624"/>
            <a:ext cx="4076323" cy="2836674"/>
          </a:xfrm>
          <a:prstGeom prst="rect">
            <a:avLst/>
          </a:prstGeom>
        </p:spPr>
        <p:txBody>
          <a:bodyPr wrap="square">
            <a:spAutoFit/>
          </a:bodyPr>
          <a:lstStyle/>
          <a:p>
            <a:pPr marL="434340" indent="-342900">
              <a:lnSpc>
                <a:spcPts val="2100"/>
              </a:lnSpc>
              <a:spcBef>
                <a:spcPts val="1200"/>
              </a:spcBef>
              <a:buClr>
                <a:schemeClr val="accent1"/>
              </a:buClr>
              <a:buFont typeface="Arial" panose="020B0604020202020204" pitchFamily="34" charset="0"/>
              <a:buChar char="•"/>
            </a:pPr>
            <a:r>
              <a:rPr lang="en-US" dirty="0"/>
              <a:t>Open to anyone</a:t>
            </a:r>
          </a:p>
          <a:p>
            <a:pPr marL="434340" indent="-342900">
              <a:lnSpc>
                <a:spcPts val="2100"/>
              </a:lnSpc>
              <a:spcBef>
                <a:spcPts val="1200"/>
              </a:spcBef>
              <a:buClr>
                <a:schemeClr val="accent1"/>
              </a:buClr>
              <a:buFont typeface="Arial" panose="020B0604020202020204" pitchFamily="34" charset="0"/>
              <a:buChar char="•"/>
            </a:pPr>
            <a:r>
              <a:rPr lang="en-US" dirty="0"/>
              <a:t>High contribution limits</a:t>
            </a:r>
          </a:p>
          <a:p>
            <a:pPr marL="434340" indent="-342900">
              <a:lnSpc>
                <a:spcPts val="2100"/>
              </a:lnSpc>
              <a:spcBef>
                <a:spcPts val="1200"/>
              </a:spcBef>
              <a:buClr>
                <a:schemeClr val="accent1"/>
              </a:buClr>
              <a:buFont typeface="Arial" panose="020B0604020202020204" pitchFamily="34" charset="0"/>
              <a:buChar char="•"/>
            </a:pPr>
            <a:r>
              <a:rPr lang="en-US" dirty="0"/>
              <a:t>You control the account</a:t>
            </a:r>
          </a:p>
          <a:p>
            <a:pPr marL="434340" indent="-342900">
              <a:lnSpc>
                <a:spcPts val="2100"/>
              </a:lnSpc>
              <a:spcBef>
                <a:spcPts val="1200"/>
              </a:spcBef>
              <a:buClr>
                <a:schemeClr val="accent1"/>
              </a:buClr>
              <a:buFont typeface="Arial" panose="020B0604020202020204" pitchFamily="34" charset="0"/>
              <a:buChar char="•"/>
            </a:pPr>
            <a:r>
              <a:rPr lang="en-US" dirty="0"/>
              <a:t>Age-based portfolios</a:t>
            </a:r>
          </a:p>
          <a:p>
            <a:pPr marL="434340" indent="-342900">
              <a:lnSpc>
                <a:spcPts val="2100"/>
              </a:lnSpc>
              <a:spcBef>
                <a:spcPts val="1200"/>
              </a:spcBef>
              <a:buClr>
                <a:schemeClr val="accent1"/>
              </a:buClr>
              <a:buFont typeface="Arial" panose="020B0604020202020204" pitchFamily="34" charset="0"/>
              <a:buChar char="•"/>
            </a:pPr>
            <a:r>
              <a:rPr lang="en-US" dirty="0"/>
              <a:t>Tax-deferred accumulation and</a:t>
            </a:r>
            <a:br>
              <a:rPr lang="en-US" dirty="0"/>
            </a:br>
            <a:r>
              <a:rPr lang="en-US" dirty="0"/>
              <a:t>tax-advantaged earnings</a:t>
            </a:r>
          </a:p>
          <a:p>
            <a:pPr marL="434340" indent="-342900">
              <a:lnSpc>
                <a:spcPts val="2100"/>
              </a:lnSpc>
              <a:spcBef>
                <a:spcPts val="1200"/>
              </a:spcBef>
              <a:buClr>
                <a:schemeClr val="accent1"/>
              </a:buClr>
              <a:buFont typeface="Arial" panose="020B0604020202020204" pitchFamily="34" charset="0"/>
              <a:buChar char="•"/>
            </a:pPr>
            <a:r>
              <a:rPr lang="en-US" dirty="0"/>
              <a:t>K-12 or higher education</a:t>
            </a:r>
          </a:p>
        </p:txBody>
      </p:sp>
      <p:sp>
        <p:nvSpPr>
          <p:cNvPr id="9" name="Rectangle 8">
            <a:extLst>
              <a:ext uri="{FF2B5EF4-FFF2-40B4-BE49-F238E27FC236}">
                <a16:creationId xmlns:a16="http://schemas.microsoft.com/office/drawing/2014/main" id="{A399AFDC-AE49-ABB7-5586-1F946A27A3E2}"/>
              </a:ext>
            </a:extLst>
          </p:cNvPr>
          <p:cNvSpPr/>
          <p:nvPr/>
        </p:nvSpPr>
        <p:spPr>
          <a:xfrm>
            <a:off x="6118860" y="2865624"/>
            <a:ext cx="4279380" cy="1938992"/>
          </a:xfrm>
          <a:prstGeom prst="rect">
            <a:avLst/>
          </a:prstGeom>
        </p:spPr>
        <p:txBody>
          <a:bodyPr wrap="square">
            <a:spAutoFit/>
          </a:bodyPr>
          <a:lstStyle/>
          <a:p>
            <a:pPr marL="434340" indent="-342900">
              <a:lnSpc>
                <a:spcPts val="2200"/>
              </a:lnSpc>
              <a:spcBef>
                <a:spcPts val="1200"/>
              </a:spcBef>
              <a:buClr>
                <a:schemeClr val="accent1"/>
              </a:buClr>
              <a:buFont typeface="Arial" panose="020B0604020202020204" pitchFamily="34" charset="0"/>
              <a:buChar char="•"/>
            </a:pPr>
            <a:r>
              <a:rPr lang="en-US" dirty="0"/>
              <a:t>Limitations on portfolio selections and how often you can change your investment options</a:t>
            </a:r>
          </a:p>
          <a:p>
            <a:pPr marL="434340" indent="-342900">
              <a:lnSpc>
                <a:spcPts val="2200"/>
              </a:lnSpc>
              <a:spcBef>
                <a:spcPts val="1200"/>
              </a:spcBef>
              <a:buClr>
                <a:schemeClr val="accent1"/>
              </a:buClr>
              <a:buFont typeface="Arial" panose="020B0604020202020204" pitchFamily="34" charset="0"/>
              <a:buChar char="•"/>
            </a:pPr>
            <a:r>
              <a:rPr lang="en-US" dirty="0"/>
              <a:t>Must be used for qualified education expenses or subject to income tax and 10% penalty</a:t>
            </a:r>
          </a:p>
        </p:txBody>
      </p:sp>
      <p:cxnSp>
        <p:nvCxnSpPr>
          <p:cNvPr id="10" name="Straight Connector 9">
            <a:extLst>
              <a:ext uri="{FF2B5EF4-FFF2-40B4-BE49-F238E27FC236}">
                <a16:creationId xmlns:a16="http://schemas.microsoft.com/office/drawing/2014/main" id="{84714CE1-DE79-DE3F-6DCC-4E776DC64DA2}"/>
              </a:ext>
            </a:extLst>
          </p:cNvPr>
          <p:cNvCxnSpPr>
            <a:cxnSpLocks/>
          </p:cNvCxnSpPr>
          <p:nvPr/>
        </p:nvCxnSpPr>
        <p:spPr>
          <a:xfrm>
            <a:off x="5352171" y="2437641"/>
            <a:ext cx="0" cy="3702467"/>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02851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51A29-C9D7-E195-00C0-62F20AA61DEA}"/>
              </a:ext>
            </a:extLst>
          </p:cNvPr>
          <p:cNvSpPr>
            <a:spLocks noGrp="1"/>
          </p:cNvSpPr>
          <p:nvPr>
            <p:ph type="title"/>
          </p:nvPr>
        </p:nvSpPr>
        <p:spPr>
          <a:xfrm>
            <a:off x="624666" y="1155702"/>
            <a:ext cx="10908792" cy="400050"/>
          </a:xfrm>
        </p:spPr>
        <p:txBody>
          <a:bodyPr/>
          <a:lstStyle/>
          <a:p>
            <a:r>
              <a:rPr lang="en-US" dirty="0"/>
              <a:t>Coverdell ESAs</a:t>
            </a:r>
          </a:p>
        </p:txBody>
      </p:sp>
      <p:sp>
        <p:nvSpPr>
          <p:cNvPr id="4" name="Content Placeholder 3">
            <a:extLst>
              <a:ext uri="{FF2B5EF4-FFF2-40B4-BE49-F238E27FC236}">
                <a16:creationId xmlns:a16="http://schemas.microsoft.com/office/drawing/2014/main" id="{F8E741B5-140D-F401-6F37-AC00CC94CBDE}"/>
              </a:ext>
            </a:extLst>
          </p:cNvPr>
          <p:cNvSpPr>
            <a:spLocks noGrp="1"/>
          </p:cNvSpPr>
          <p:nvPr>
            <p:ph idx="1"/>
          </p:nvPr>
        </p:nvSpPr>
        <p:spPr>
          <a:xfrm>
            <a:off x="624666" y="2437642"/>
            <a:ext cx="5249658" cy="377186"/>
          </a:xfrm>
        </p:spPr>
        <p:txBody>
          <a:bodyPr/>
          <a:lstStyle/>
          <a:p>
            <a:r>
              <a:rPr lang="en-US" sz="2000" dirty="0">
                <a:solidFill>
                  <a:srgbClr val="92D050"/>
                </a:solidFill>
              </a:rPr>
              <a:t>Benefits</a:t>
            </a:r>
          </a:p>
        </p:txBody>
      </p:sp>
      <p:sp>
        <p:nvSpPr>
          <p:cNvPr id="5" name="Content Placeholder 4">
            <a:extLst>
              <a:ext uri="{FF2B5EF4-FFF2-40B4-BE49-F238E27FC236}">
                <a16:creationId xmlns:a16="http://schemas.microsoft.com/office/drawing/2014/main" id="{08E83E88-7C68-4CB0-87F2-C467A71A9A96}"/>
              </a:ext>
            </a:extLst>
          </p:cNvPr>
          <p:cNvSpPr>
            <a:spLocks noGrp="1"/>
          </p:cNvSpPr>
          <p:nvPr>
            <p:ph idx="19"/>
          </p:nvPr>
        </p:nvSpPr>
        <p:spPr>
          <a:xfrm>
            <a:off x="6283800" y="2437642"/>
            <a:ext cx="5249658" cy="377186"/>
          </a:xfrm>
        </p:spPr>
        <p:txBody>
          <a:bodyPr/>
          <a:lstStyle/>
          <a:p>
            <a:r>
              <a:rPr lang="en-US" sz="2000" dirty="0">
                <a:solidFill>
                  <a:srgbClr val="00B050"/>
                </a:solidFill>
              </a:rPr>
              <a:t>Considerations</a:t>
            </a:r>
          </a:p>
        </p:txBody>
      </p:sp>
      <p:cxnSp>
        <p:nvCxnSpPr>
          <p:cNvPr id="10" name="Straight Connector 9">
            <a:extLst>
              <a:ext uri="{FF2B5EF4-FFF2-40B4-BE49-F238E27FC236}">
                <a16:creationId xmlns:a16="http://schemas.microsoft.com/office/drawing/2014/main" id="{84714CE1-DE79-DE3F-6DCC-4E776DC64DA2}"/>
              </a:ext>
            </a:extLst>
          </p:cNvPr>
          <p:cNvCxnSpPr>
            <a:cxnSpLocks/>
          </p:cNvCxnSpPr>
          <p:nvPr/>
        </p:nvCxnSpPr>
        <p:spPr>
          <a:xfrm>
            <a:off x="5352171" y="2437641"/>
            <a:ext cx="0" cy="3702467"/>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6" name="Rectangle 5">
            <a:extLst>
              <a:ext uri="{FF2B5EF4-FFF2-40B4-BE49-F238E27FC236}">
                <a16:creationId xmlns:a16="http://schemas.microsoft.com/office/drawing/2014/main" id="{06AD574F-C79C-5574-D5E4-B4F10F4B878A}"/>
              </a:ext>
            </a:extLst>
          </p:cNvPr>
          <p:cNvSpPr/>
          <p:nvPr/>
        </p:nvSpPr>
        <p:spPr>
          <a:xfrm>
            <a:off x="460482" y="2877054"/>
            <a:ext cx="4076323" cy="1528624"/>
          </a:xfrm>
          <a:prstGeom prst="rect">
            <a:avLst/>
          </a:prstGeom>
        </p:spPr>
        <p:txBody>
          <a:bodyPr wrap="square">
            <a:spAutoFit/>
          </a:bodyPr>
          <a:lstStyle/>
          <a:p>
            <a:pPr marL="434340" indent="-342900">
              <a:lnSpc>
                <a:spcPts val="2200"/>
              </a:lnSpc>
              <a:spcBef>
                <a:spcPts val="1200"/>
              </a:spcBef>
              <a:buClr>
                <a:schemeClr val="accent1"/>
              </a:buClr>
              <a:buFont typeface="Arial" panose="020B0604020202020204" pitchFamily="34" charset="0"/>
              <a:buChar char="•"/>
            </a:pPr>
            <a:r>
              <a:rPr lang="en-US" dirty="0"/>
              <a:t>Investment options</a:t>
            </a:r>
          </a:p>
          <a:p>
            <a:pPr marL="434340" indent="-342900">
              <a:lnSpc>
                <a:spcPts val="2200"/>
              </a:lnSpc>
              <a:spcBef>
                <a:spcPts val="1200"/>
              </a:spcBef>
              <a:buClr>
                <a:schemeClr val="accent1"/>
              </a:buClr>
              <a:buFont typeface="Arial" panose="020B0604020202020204" pitchFamily="34" charset="0"/>
              <a:buChar char="•"/>
            </a:pPr>
            <a:r>
              <a:rPr lang="en-US" dirty="0"/>
              <a:t>Tax-deferred accumulation and</a:t>
            </a:r>
            <a:br>
              <a:rPr lang="en-US" dirty="0"/>
            </a:br>
            <a:r>
              <a:rPr lang="en-US" dirty="0"/>
              <a:t>tax-advantaged earnings</a:t>
            </a:r>
          </a:p>
          <a:p>
            <a:pPr marL="434340" indent="-342900">
              <a:lnSpc>
                <a:spcPts val="2200"/>
              </a:lnSpc>
              <a:spcBef>
                <a:spcPts val="1200"/>
              </a:spcBef>
              <a:buClr>
                <a:schemeClr val="accent1"/>
              </a:buClr>
              <a:buFont typeface="Arial" panose="020B0604020202020204" pitchFamily="34" charset="0"/>
              <a:buChar char="•"/>
            </a:pPr>
            <a:r>
              <a:rPr lang="en-US" dirty="0"/>
              <a:t>K-12 or higher education</a:t>
            </a:r>
          </a:p>
        </p:txBody>
      </p:sp>
      <p:sp>
        <p:nvSpPr>
          <p:cNvPr id="7" name="Rectangle 6">
            <a:extLst>
              <a:ext uri="{FF2B5EF4-FFF2-40B4-BE49-F238E27FC236}">
                <a16:creationId xmlns:a16="http://schemas.microsoft.com/office/drawing/2014/main" id="{C32BCD27-CA40-08B3-26CC-39EA36C1A25B}"/>
              </a:ext>
            </a:extLst>
          </p:cNvPr>
          <p:cNvSpPr/>
          <p:nvPr/>
        </p:nvSpPr>
        <p:spPr>
          <a:xfrm>
            <a:off x="6110388" y="2865624"/>
            <a:ext cx="4279380" cy="2528897"/>
          </a:xfrm>
          <a:prstGeom prst="rect">
            <a:avLst/>
          </a:prstGeom>
        </p:spPr>
        <p:txBody>
          <a:bodyPr wrap="square">
            <a:spAutoFit/>
          </a:bodyPr>
          <a:lstStyle/>
          <a:p>
            <a:pPr marL="434340" indent="-342900">
              <a:lnSpc>
                <a:spcPts val="2200"/>
              </a:lnSpc>
              <a:spcBef>
                <a:spcPts val="1200"/>
              </a:spcBef>
              <a:buClr>
                <a:schemeClr val="accent1"/>
              </a:buClr>
              <a:buFont typeface="Arial" panose="020B0604020202020204" pitchFamily="34" charset="0"/>
              <a:buChar char="•"/>
            </a:pPr>
            <a:r>
              <a:rPr lang="en-US" dirty="0"/>
              <a:t>Income eligibility</a:t>
            </a:r>
          </a:p>
          <a:p>
            <a:pPr marL="434340" indent="-342900">
              <a:lnSpc>
                <a:spcPts val="2200"/>
              </a:lnSpc>
              <a:spcBef>
                <a:spcPts val="1200"/>
              </a:spcBef>
              <a:buClr>
                <a:schemeClr val="accent1"/>
              </a:buClr>
              <a:buFont typeface="Arial" panose="020B0604020202020204" pitchFamily="34" charset="0"/>
              <a:buChar char="•"/>
            </a:pPr>
            <a:r>
              <a:rPr lang="en-US" dirty="0"/>
              <a:t>$2,000 maximum contribution per year per student</a:t>
            </a:r>
          </a:p>
          <a:p>
            <a:pPr marL="434340" indent="-342900">
              <a:lnSpc>
                <a:spcPts val="2200"/>
              </a:lnSpc>
              <a:spcBef>
                <a:spcPts val="1200"/>
              </a:spcBef>
              <a:buClr>
                <a:schemeClr val="accent1"/>
              </a:buClr>
              <a:buFont typeface="Arial" panose="020B0604020202020204" pitchFamily="34" charset="0"/>
              <a:buChar char="•"/>
            </a:pPr>
            <a:r>
              <a:rPr lang="en-US" dirty="0"/>
              <a:t>Must be used for qualified education expenses or subject to income tax and 10% penalty</a:t>
            </a:r>
          </a:p>
          <a:p>
            <a:pPr marL="434340" indent="-342900">
              <a:lnSpc>
                <a:spcPts val="2200"/>
              </a:lnSpc>
              <a:spcBef>
                <a:spcPts val="1200"/>
              </a:spcBef>
              <a:buClr>
                <a:schemeClr val="accent1"/>
              </a:buClr>
              <a:buFont typeface="Arial" panose="020B0604020202020204" pitchFamily="34" charset="0"/>
              <a:buChar char="•"/>
            </a:pPr>
            <a:r>
              <a:rPr lang="en-US" dirty="0"/>
              <a:t>Age limits</a:t>
            </a:r>
          </a:p>
        </p:txBody>
      </p:sp>
    </p:spTree>
    <p:extLst>
      <p:ext uri="{BB962C8B-B14F-4D97-AF65-F5344CB8AC3E}">
        <p14:creationId xmlns:p14="http://schemas.microsoft.com/office/powerpoint/2010/main" val="1257630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51A29-C9D7-E195-00C0-62F20AA61DEA}"/>
              </a:ext>
            </a:extLst>
          </p:cNvPr>
          <p:cNvSpPr>
            <a:spLocks noGrp="1"/>
          </p:cNvSpPr>
          <p:nvPr>
            <p:ph type="title"/>
          </p:nvPr>
        </p:nvSpPr>
        <p:spPr>
          <a:xfrm>
            <a:off x="624666" y="1155702"/>
            <a:ext cx="10908792" cy="400050"/>
          </a:xfrm>
        </p:spPr>
        <p:txBody>
          <a:bodyPr/>
          <a:lstStyle/>
          <a:p>
            <a:r>
              <a:rPr lang="en-US" dirty="0"/>
              <a:t>Roth IRAs</a:t>
            </a:r>
          </a:p>
        </p:txBody>
      </p:sp>
      <p:sp>
        <p:nvSpPr>
          <p:cNvPr id="4" name="Content Placeholder 3">
            <a:extLst>
              <a:ext uri="{FF2B5EF4-FFF2-40B4-BE49-F238E27FC236}">
                <a16:creationId xmlns:a16="http://schemas.microsoft.com/office/drawing/2014/main" id="{F8E741B5-140D-F401-6F37-AC00CC94CBDE}"/>
              </a:ext>
            </a:extLst>
          </p:cNvPr>
          <p:cNvSpPr>
            <a:spLocks noGrp="1"/>
          </p:cNvSpPr>
          <p:nvPr>
            <p:ph idx="1"/>
          </p:nvPr>
        </p:nvSpPr>
        <p:spPr>
          <a:xfrm>
            <a:off x="624666" y="2437642"/>
            <a:ext cx="5249658" cy="377186"/>
          </a:xfrm>
        </p:spPr>
        <p:txBody>
          <a:bodyPr/>
          <a:lstStyle/>
          <a:p>
            <a:r>
              <a:rPr lang="en-US" sz="2000" dirty="0">
                <a:solidFill>
                  <a:srgbClr val="92D050"/>
                </a:solidFill>
              </a:rPr>
              <a:t>Benefits</a:t>
            </a:r>
          </a:p>
        </p:txBody>
      </p:sp>
      <p:sp>
        <p:nvSpPr>
          <p:cNvPr id="5" name="Content Placeholder 4">
            <a:extLst>
              <a:ext uri="{FF2B5EF4-FFF2-40B4-BE49-F238E27FC236}">
                <a16:creationId xmlns:a16="http://schemas.microsoft.com/office/drawing/2014/main" id="{08E83E88-7C68-4CB0-87F2-C467A71A9A96}"/>
              </a:ext>
            </a:extLst>
          </p:cNvPr>
          <p:cNvSpPr>
            <a:spLocks noGrp="1"/>
          </p:cNvSpPr>
          <p:nvPr>
            <p:ph idx="19"/>
          </p:nvPr>
        </p:nvSpPr>
        <p:spPr>
          <a:xfrm>
            <a:off x="6283800" y="2437642"/>
            <a:ext cx="5249658" cy="377186"/>
          </a:xfrm>
        </p:spPr>
        <p:txBody>
          <a:bodyPr/>
          <a:lstStyle/>
          <a:p>
            <a:r>
              <a:rPr lang="en-US" sz="2000" dirty="0">
                <a:solidFill>
                  <a:srgbClr val="00B050"/>
                </a:solidFill>
              </a:rPr>
              <a:t>Considerations</a:t>
            </a:r>
          </a:p>
        </p:txBody>
      </p:sp>
      <p:cxnSp>
        <p:nvCxnSpPr>
          <p:cNvPr id="10" name="Straight Connector 9">
            <a:extLst>
              <a:ext uri="{FF2B5EF4-FFF2-40B4-BE49-F238E27FC236}">
                <a16:creationId xmlns:a16="http://schemas.microsoft.com/office/drawing/2014/main" id="{84714CE1-DE79-DE3F-6DCC-4E776DC64DA2}"/>
              </a:ext>
            </a:extLst>
          </p:cNvPr>
          <p:cNvCxnSpPr>
            <a:cxnSpLocks/>
          </p:cNvCxnSpPr>
          <p:nvPr/>
        </p:nvCxnSpPr>
        <p:spPr>
          <a:xfrm>
            <a:off x="5352171" y="2437641"/>
            <a:ext cx="0" cy="3702467"/>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8" name="Rectangle 7">
            <a:extLst>
              <a:ext uri="{FF2B5EF4-FFF2-40B4-BE49-F238E27FC236}">
                <a16:creationId xmlns:a16="http://schemas.microsoft.com/office/drawing/2014/main" id="{3A6FCE38-F0EE-A2E0-651C-D4634A169373}"/>
              </a:ext>
            </a:extLst>
          </p:cNvPr>
          <p:cNvSpPr/>
          <p:nvPr/>
        </p:nvSpPr>
        <p:spPr>
          <a:xfrm>
            <a:off x="460481" y="2877054"/>
            <a:ext cx="4076323" cy="1792798"/>
          </a:xfrm>
          <a:prstGeom prst="rect">
            <a:avLst/>
          </a:prstGeom>
        </p:spPr>
        <p:txBody>
          <a:bodyPr wrap="square">
            <a:spAutoFit/>
          </a:bodyPr>
          <a:lstStyle/>
          <a:p>
            <a:pPr marL="434340" indent="-342900">
              <a:lnSpc>
                <a:spcPts val="2200"/>
              </a:lnSpc>
              <a:spcBef>
                <a:spcPts val="1200"/>
              </a:spcBef>
              <a:buClr>
                <a:schemeClr val="accent1"/>
              </a:buClr>
              <a:buFont typeface="Arial" panose="020B0604020202020204" pitchFamily="34" charset="0"/>
              <a:buChar char="•"/>
            </a:pPr>
            <a:r>
              <a:rPr lang="en-US" dirty="0"/>
              <a:t>Retirement savings</a:t>
            </a:r>
          </a:p>
          <a:p>
            <a:pPr marL="434340" indent="-342900">
              <a:lnSpc>
                <a:spcPts val="2200"/>
              </a:lnSpc>
              <a:spcBef>
                <a:spcPts val="1200"/>
              </a:spcBef>
              <a:buClr>
                <a:schemeClr val="accent1"/>
              </a:buClr>
              <a:buFont typeface="Arial" panose="020B0604020202020204" pitchFamily="34" charset="0"/>
              <a:buChar char="•"/>
            </a:pPr>
            <a:r>
              <a:rPr lang="en-US" dirty="0"/>
              <a:t>No 10% early withdrawal penalty if used for higher education</a:t>
            </a:r>
          </a:p>
          <a:p>
            <a:pPr marL="434340" indent="-342900">
              <a:lnSpc>
                <a:spcPts val="2200"/>
              </a:lnSpc>
              <a:spcBef>
                <a:spcPts val="1200"/>
              </a:spcBef>
              <a:buClr>
                <a:schemeClr val="accent1"/>
              </a:buClr>
              <a:buFont typeface="Arial" panose="020B0604020202020204" pitchFamily="34" charset="0"/>
              <a:buChar char="•"/>
            </a:pPr>
            <a:r>
              <a:rPr lang="en-US" dirty="0"/>
              <a:t>Not counted in financial aid calculations</a:t>
            </a:r>
          </a:p>
        </p:txBody>
      </p:sp>
      <p:sp>
        <p:nvSpPr>
          <p:cNvPr id="9" name="Rectangle 8">
            <a:extLst>
              <a:ext uri="{FF2B5EF4-FFF2-40B4-BE49-F238E27FC236}">
                <a16:creationId xmlns:a16="http://schemas.microsoft.com/office/drawing/2014/main" id="{86C5FC47-D08B-787D-A80D-5B7A401B1F4A}"/>
              </a:ext>
            </a:extLst>
          </p:cNvPr>
          <p:cNvSpPr/>
          <p:nvPr/>
        </p:nvSpPr>
        <p:spPr>
          <a:xfrm>
            <a:off x="6110387" y="2865624"/>
            <a:ext cx="4279380" cy="1528624"/>
          </a:xfrm>
          <a:prstGeom prst="rect">
            <a:avLst/>
          </a:prstGeom>
        </p:spPr>
        <p:txBody>
          <a:bodyPr wrap="square">
            <a:spAutoFit/>
          </a:bodyPr>
          <a:lstStyle/>
          <a:p>
            <a:pPr marL="434340" indent="-342900">
              <a:lnSpc>
                <a:spcPts val="2200"/>
              </a:lnSpc>
              <a:spcBef>
                <a:spcPts val="1200"/>
              </a:spcBef>
              <a:buClr>
                <a:schemeClr val="accent1"/>
              </a:buClr>
              <a:buFont typeface="Arial" panose="020B0604020202020204" pitchFamily="34" charset="0"/>
              <a:buChar char="•"/>
            </a:pPr>
            <a:r>
              <a:rPr lang="en-US" dirty="0"/>
              <a:t>Income eligibility</a:t>
            </a:r>
          </a:p>
          <a:p>
            <a:pPr marL="434340" indent="-342900">
              <a:lnSpc>
                <a:spcPts val="2200"/>
              </a:lnSpc>
              <a:spcBef>
                <a:spcPts val="1200"/>
              </a:spcBef>
              <a:buClr>
                <a:schemeClr val="accent1"/>
              </a:buClr>
              <a:buFont typeface="Arial" panose="020B0604020202020204" pitchFamily="34" charset="0"/>
              <a:buChar char="•"/>
            </a:pPr>
            <a:r>
              <a:rPr lang="en-US" dirty="0"/>
              <a:t>$6,000 maximum annual contribution ($7,000 if 50+)</a:t>
            </a:r>
          </a:p>
          <a:p>
            <a:pPr marL="434340" indent="-342900">
              <a:lnSpc>
                <a:spcPts val="2200"/>
              </a:lnSpc>
              <a:spcBef>
                <a:spcPts val="1200"/>
              </a:spcBef>
              <a:buClr>
                <a:schemeClr val="accent1"/>
              </a:buClr>
              <a:buFont typeface="Arial" panose="020B0604020202020204" pitchFamily="34" charset="0"/>
              <a:buChar char="•"/>
            </a:pPr>
            <a:endParaRPr lang="en-US" dirty="0"/>
          </a:p>
        </p:txBody>
      </p:sp>
    </p:spTree>
    <p:extLst>
      <p:ext uri="{BB962C8B-B14F-4D97-AF65-F5344CB8AC3E}">
        <p14:creationId xmlns:p14="http://schemas.microsoft.com/office/powerpoint/2010/main" val="1373195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51A29-C9D7-E195-00C0-62F20AA61DEA}"/>
              </a:ext>
            </a:extLst>
          </p:cNvPr>
          <p:cNvSpPr>
            <a:spLocks noGrp="1"/>
          </p:cNvSpPr>
          <p:nvPr>
            <p:ph type="title"/>
          </p:nvPr>
        </p:nvSpPr>
        <p:spPr>
          <a:xfrm>
            <a:off x="624666" y="1155702"/>
            <a:ext cx="10908792" cy="400050"/>
          </a:xfrm>
        </p:spPr>
        <p:txBody>
          <a:bodyPr/>
          <a:lstStyle/>
          <a:p>
            <a:r>
              <a:rPr lang="en-US" dirty="0"/>
              <a:t>Other options</a:t>
            </a:r>
          </a:p>
        </p:txBody>
      </p:sp>
      <p:sp>
        <p:nvSpPr>
          <p:cNvPr id="4" name="Content Placeholder 3">
            <a:extLst>
              <a:ext uri="{FF2B5EF4-FFF2-40B4-BE49-F238E27FC236}">
                <a16:creationId xmlns:a16="http://schemas.microsoft.com/office/drawing/2014/main" id="{F8E741B5-140D-F401-6F37-AC00CC94CBDE}"/>
              </a:ext>
            </a:extLst>
          </p:cNvPr>
          <p:cNvSpPr>
            <a:spLocks noGrp="1"/>
          </p:cNvSpPr>
          <p:nvPr>
            <p:ph idx="1"/>
          </p:nvPr>
        </p:nvSpPr>
        <p:spPr>
          <a:xfrm>
            <a:off x="624666" y="2437642"/>
            <a:ext cx="5249658" cy="377186"/>
          </a:xfrm>
        </p:spPr>
        <p:txBody>
          <a:bodyPr/>
          <a:lstStyle/>
          <a:p>
            <a:r>
              <a:rPr lang="en-US" sz="2000" dirty="0">
                <a:solidFill>
                  <a:srgbClr val="92D050"/>
                </a:solidFill>
              </a:rPr>
              <a:t>Cash value life insurance</a:t>
            </a:r>
          </a:p>
        </p:txBody>
      </p:sp>
      <p:sp>
        <p:nvSpPr>
          <p:cNvPr id="5" name="Content Placeholder 4">
            <a:extLst>
              <a:ext uri="{FF2B5EF4-FFF2-40B4-BE49-F238E27FC236}">
                <a16:creationId xmlns:a16="http://schemas.microsoft.com/office/drawing/2014/main" id="{08E83E88-7C68-4CB0-87F2-C467A71A9A96}"/>
              </a:ext>
            </a:extLst>
          </p:cNvPr>
          <p:cNvSpPr>
            <a:spLocks noGrp="1"/>
          </p:cNvSpPr>
          <p:nvPr>
            <p:ph idx="19"/>
          </p:nvPr>
        </p:nvSpPr>
        <p:spPr>
          <a:xfrm>
            <a:off x="6283800" y="2420016"/>
            <a:ext cx="5249658" cy="306235"/>
          </a:xfrm>
        </p:spPr>
        <p:txBody>
          <a:bodyPr/>
          <a:lstStyle/>
          <a:p>
            <a:r>
              <a:rPr lang="en-US" sz="2000" dirty="0">
                <a:solidFill>
                  <a:srgbClr val="00B050"/>
                </a:solidFill>
              </a:rPr>
              <a:t>UTMA / UGMA</a:t>
            </a:r>
          </a:p>
        </p:txBody>
      </p:sp>
      <p:cxnSp>
        <p:nvCxnSpPr>
          <p:cNvPr id="10" name="Straight Connector 9">
            <a:extLst>
              <a:ext uri="{FF2B5EF4-FFF2-40B4-BE49-F238E27FC236}">
                <a16:creationId xmlns:a16="http://schemas.microsoft.com/office/drawing/2014/main" id="{84714CE1-DE79-DE3F-6DCC-4E776DC64DA2}"/>
              </a:ext>
            </a:extLst>
          </p:cNvPr>
          <p:cNvCxnSpPr>
            <a:cxnSpLocks/>
          </p:cNvCxnSpPr>
          <p:nvPr/>
        </p:nvCxnSpPr>
        <p:spPr>
          <a:xfrm>
            <a:off x="5352171" y="2437641"/>
            <a:ext cx="0" cy="3702467"/>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6" name="Rectangle 5">
            <a:extLst>
              <a:ext uri="{FF2B5EF4-FFF2-40B4-BE49-F238E27FC236}">
                <a16:creationId xmlns:a16="http://schemas.microsoft.com/office/drawing/2014/main" id="{5C6587CE-F2FC-2B63-2CFC-2D9597D79AFC}"/>
              </a:ext>
            </a:extLst>
          </p:cNvPr>
          <p:cNvSpPr/>
          <p:nvPr/>
        </p:nvSpPr>
        <p:spPr>
          <a:xfrm>
            <a:off x="460482" y="2877053"/>
            <a:ext cx="3425718" cy="2074927"/>
          </a:xfrm>
          <a:prstGeom prst="rect">
            <a:avLst/>
          </a:prstGeom>
        </p:spPr>
        <p:txBody>
          <a:bodyPr wrap="square">
            <a:spAutoFit/>
          </a:bodyPr>
          <a:lstStyle/>
          <a:p>
            <a:pPr marL="434340" indent="-342900">
              <a:lnSpc>
                <a:spcPts val="2200"/>
              </a:lnSpc>
              <a:spcBef>
                <a:spcPts val="1200"/>
              </a:spcBef>
              <a:buClr>
                <a:schemeClr val="accent1"/>
              </a:buClr>
              <a:buFont typeface="Arial" panose="020B0604020202020204" pitchFamily="34" charset="0"/>
              <a:buChar char="•"/>
            </a:pPr>
            <a:r>
              <a:rPr lang="en-US" dirty="0"/>
              <a:t>May be appropriate when insurance needed</a:t>
            </a:r>
          </a:p>
          <a:p>
            <a:pPr marL="434340" indent="-342900">
              <a:lnSpc>
                <a:spcPts val="2200"/>
              </a:lnSpc>
              <a:spcBef>
                <a:spcPts val="1200"/>
              </a:spcBef>
              <a:buClr>
                <a:schemeClr val="accent1"/>
              </a:buClr>
              <a:buFont typeface="Arial" panose="020B0604020202020204" pitchFamily="34" charset="0"/>
              <a:buChar char="•"/>
            </a:pPr>
            <a:r>
              <a:rPr lang="en-US" sz="1800" dirty="0"/>
              <a:t>Cash value accumulates tax-deferred</a:t>
            </a:r>
          </a:p>
          <a:p>
            <a:pPr marL="434340" indent="-342900">
              <a:lnSpc>
                <a:spcPts val="2200"/>
              </a:lnSpc>
              <a:spcBef>
                <a:spcPts val="1200"/>
              </a:spcBef>
              <a:buClr>
                <a:schemeClr val="accent1"/>
              </a:buClr>
              <a:buFont typeface="Arial" panose="020B0604020202020204" pitchFamily="34" charset="0"/>
              <a:buChar char="•"/>
            </a:pPr>
            <a:r>
              <a:rPr lang="en-US" dirty="0"/>
              <a:t>Not counted in financial aid calculations</a:t>
            </a:r>
          </a:p>
        </p:txBody>
      </p:sp>
      <p:sp>
        <p:nvSpPr>
          <p:cNvPr id="7" name="Rectangle 6">
            <a:extLst>
              <a:ext uri="{FF2B5EF4-FFF2-40B4-BE49-F238E27FC236}">
                <a16:creationId xmlns:a16="http://schemas.microsoft.com/office/drawing/2014/main" id="{A33BC78F-7EA4-3368-D84C-C25920EF237F}"/>
              </a:ext>
            </a:extLst>
          </p:cNvPr>
          <p:cNvSpPr/>
          <p:nvPr/>
        </p:nvSpPr>
        <p:spPr>
          <a:xfrm>
            <a:off x="6110386" y="2865623"/>
            <a:ext cx="3665210" cy="2074863"/>
          </a:xfrm>
          <a:prstGeom prst="rect">
            <a:avLst/>
          </a:prstGeom>
        </p:spPr>
        <p:txBody>
          <a:bodyPr wrap="square">
            <a:spAutoFit/>
          </a:bodyPr>
          <a:lstStyle/>
          <a:p>
            <a:pPr marL="434340" indent="-342900">
              <a:lnSpc>
                <a:spcPts val="2200"/>
              </a:lnSpc>
              <a:spcBef>
                <a:spcPts val="1200"/>
              </a:spcBef>
              <a:buClr>
                <a:schemeClr val="accent1"/>
              </a:buClr>
              <a:buFont typeface="Arial" panose="020B0604020202020204" pitchFamily="34" charset="0"/>
              <a:buChar char="•"/>
            </a:pPr>
            <a:r>
              <a:rPr lang="en-US" sz="1800" dirty="0"/>
              <a:t>Uniform Transfers to Minors Act (UTMA) and Uniform Gifts to Minors Act (UGMA)</a:t>
            </a:r>
          </a:p>
          <a:p>
            <a:pPr marL="434340" indent="-342900">
              <a:lnSpc>
                <a:spcPts val="2200"/>
              </a:lnSpc>
              <a:spcBef>
                <a:spcPts val="1200"/>
              </a:spcBef>
              <a:buClr>
                <a:schemeClr val="accent1"/>
              </a:buClr>
              <a:buFont typeface="Arial" panose="020B0604020202020204" pitchFamily="34" charset="0"/>
              <a:buChar char="•"/>
            </a:pPr>
            <a:r>
              <a:rPr lang="en-US" sz="1800" dirty="0"/>
              <a:t>Custodial account in child’s name</a:t>
            </a:r>
          </a:p>
          <a:p>
            <a:pPr marL="434340" indent="-342900">
              <a:lnSpc>
                <a:spcPts val="2200"/>
              </a:lnSpc>
              <a:spcBef>
                <a:spcPts val="1200"/>
              </a:spcBef>
              <a:buClr>
                <a:schemeClr val="accent1"/>
              </a:buClr>
              <a:buFont typeface="Arial" panose="020B0604020202020204" pitchFamily="34" charset="0"/>
              <a:buChar char="•"/>
            </a:pPr>
            <a:endParaRPr lang="en-US" dirty="0"/>
          </a:p>
        </p:txBody>
      </p:sp>
    </p:spTree>
    <p:extLst>
      <p:ext uri="{BB962C8B-B14F-4D97-AF65-F5344CB8AC3E}">
        <p14:creationId xmlns:p14="http://schemas.microsoft.com/office/powerpoint/2010/main" val="1869511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F573E-01CA-E919-4578-C2B5FBB1AA24}"/>
              </a:ext>
            </a:extLst>
          </p:cNvPr>
          <p:cNvSpPr>
            <a:spLocks noGrp="1"/>
          </p:cNvSpPr>
          <p:nvPr>
            <p:ph type="title"/>
          </p:nvPr>
        </p:nvSpPr>
        <p:spPr>
          <a:xfrm>
            <a:off x="624665" y="1155702"/>
            <a:ext cx="6875729" cy="400050"/>
          </a:xfrm>
        </p:spPr>
        <p:txBody>
          <a:bodyPr/>
          <a:lstStyle/>
          <a:p>
            <a:r>
              <a:rPr lang="en-US" dirty="0"/>
              <a:t>Things to consider</a:t>
            </a:r>
          </a:p>
        </p:txBody>
      </p:sp>
      <p:sp>
        <p:nvSpPr>
          <p:cNvPr id="10" name="Text Placeholder 13">
            <a:extLst>
              <a:ext uri="{FF2B5EF4-FFF2-40B4-BE49-F238E27FC236}">
                <a16:creationId xmlns:a16="http://schemas.microsoft.com/office/drawing/2014/main" id="{AC17DE54-B8B7-FBC1-099D-B59A226BE1FC}"/>
              </a:ext>
            </a:extLst>
          </p:cNvPr>
          <p:cNvSpPr txBox="1">
            <a:spLocks/>
          </p:cNvSpPr>
          <p:nvPr/>
        </p:nvSpPr>
        <p:spPr>
          <a:xfrm>
            <a:off x="366073" y="2286222"/>
            <a:ext cx="8114673" cy="3046592"/>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403225" indent="-173038"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635000" indent="-17462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68541" lvl="2" indent="-342900">
              <a:lnSpc>
                <a:spcPts val="2200"/>
              </a:lnSpc>
              <a:buFont typeface="+mj-lt"/>
              <a:buAutoNum type="arabicPeriod"/>
            </a:pPr>
            <a:r>
              <a:rPr lang="en-US" sz="2000" dirty="0"/>
              <a:t>Financial aid</a:t>
            </a:r>
          </a:p>
          <a:p>
            <a:pPr marL="568541" lvl="2" indent="-342900">
              <a:lnSpc>
                <a:spcPts val="2200"/>
              </a:lnSpc>
              <a:buFont typeface="+mj-lt"/>
              <a:buAutoNum type="arabicPeriod"/>
            </a:pPr>
            <a:r>
              <a:rPr lang="en-US" sz="2000" dirty="0"/>
              <a:t>Control </a:t>
            </a:r>
          </a:p>
          <a:p>
            <a:pPr marL="568541" lvl="2" indent="-342900">
              <a:lnSpc>
                <a:spcPts val="2200"/>
              </a:lnSpc>
              <a:buFont typeface="+mj-lt"/>
              <a:buAutoNum type="arabicPeriod"/>
            </a:pPr>
            <a:r>
              <a:rPr lang="en-US" sz="2000" dirty="0"/>
              <a:t>Student and family</a:t>
            </a:r>
          </a:p>
          <a:p>
            <a:pPr marL="568541" lvl="2" indent="-342900">
              <a:lnSpc>
                <a:spcPts val="2200"/>
              </a:lnSpc>
              <a:buFont typeface="+mj-lt"/>
              <a:buAutoNum type="arabicPeriod"/>
            </a:pPr>
            <a:r>
              <a:rPr lang="en-US" sz="2000" dirty="0"/>
              <a:t>Investment options </a:t>
            </a:r>
          </a:p>
          <a:p>
            <a:pPr marL="568541" lvl="2" indent="-342900">
              <a:lnSpc>
                <a:spcPts val="2200"/>
              </a:lnSpc>
              <a:buFont typeface="+mj-lt"/>
              <a:buAutoNum type="arabicPeriod"/>
            </a:pPr>
            <a:endParaRPr lang="en-US" sz="2000" dirty="0"/>
          </a:p>
          <a:p>
            <a:pPr marL="568541" lvl="2" indent="-342900">
              <a:lnSpc>
                <a:spcPts val="2200"/>
              </a:lnSpc>
              <a:buFont typeface="+mj-lt"/>
              <a:buAutoNum type="arabicPeriod"/>
            </a:pPr>
            <a:endParaRPr lang="en-US" sz="2000" dirty="0"/>
          </a:p>
          <a:p>
            <a:pPr marL="568541" lvl="2" indent="-342900">
              <a:lnSpc>
                <a:spcPts val="2200"/>
              </a:lnSpc>
              <a:buFont typeface="+mj-lt"/>
              <a:buAutoNum type="arabicPeriod"/>
            </a:pPr>
            <a:endParaRPr lang="en-US" sz="2000" dirty="0"/>
          </a:p>
          <a:p>
            <a:pPr marL="568541" lvl="2" indent="-342900">
              <a:lnSpc>
                <a:spcPts val="2200"/>
              </a:lnSpc>
              <a:buFont typeface="+mj-lt"/>
              <a:buAutoNum type="arabicPeriod"/>
            </a:pPr>
            <a:endParaRPr lang="en-US" sz="2000" dirty="0"/>
          </a:p>
          <a:p>
            <a:pPr marL="568541" lvl="2" indent="-342900">
              <a:lnSpc>
                <a:spcPts val="2200"/>
              </a:lnSpc>
              <a:buFont typeface="+mj-lt"/>
              <a:buAutoNum type="arabicPeriod"/>
            </a:pPr>
            <a:r>
              <a:rPr lang="en-US" sz="2000" dirty="0"/>
              <a:t>Flexibility </a:t>
            </a:r>
          </a:p>
          <a:p>
            <a:pPr marL="568541" lvl="2" indent="-342900">
              <a:lnSpc>
                <a:spcPts val="2200"/>
              </a:lnSpc>
              <a:buFont typeface="+mj-lt"/>
              <a:buAutoNum type="arabicPeriod"/>
            </a:pPr>
            <a:r>
              <a:rPr lang="en-US" sz="2000" dirty="0"/>
              <a:t>Estate planning</a:t>
            </a:r>
          </a:p>
          <a:p>
            <a:pPr marL="568541" lvl="2" indent="-342900">
              <a:lnSpc>
                <a:spcPts val="2200"/>
              </a:lnSpc>
              <a:buFont typeface="+mj-lt"/>
              <a:buAutoNum type="arabicPeriod"/>
            </a:pPr>
            <a:r>
              <a:rPr lang="en-US" sz="2000" dirty="0"/>
              <a:t>Contribution amount</a:t>
            </a:r>
          </a:p>
          <a:p>
            <a:pPr marL="568541" lvl="2" indent="-342900">
              <a:lnSpc>
                <a:spcPts val="2200"/>
              </a:lnSpc>
              <a:buFont typeface="+mj-lt"/>
              <a:buAutoNum type="arabicPeriod"/>
            </a:pPr>
            <a:r>
              <a:rPr lang="en-US" sz="2000" dirty="0"/>
              <a:t>Taxes</a:t>
            </a:r>
          </a:p>
        </p:txBody>
      </p:sp>
    </p:spTree>
    <p:extLst>
      <p:ext uri="{BB962C8B-B14F-4D97-AF65-F5344CB8AC3E}">
        <p14:creationId xmlns:p14="http://schemas.microsoft.com/office/powerpoint/2010/main" val="158830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3B76AD-5202-5474-CE8A-894A826F126B}"/>
              </a:ext>
            </a:extLst>
          </p:cNvPr>
          <p:cNvSpPr>
            <a:spLocks noGrp="1"/>
          </p:cNvSpPr>
          <p:nvPr>
            <p:ph sz="quarter" idx="10"/>
          </p:nvPr>
        </p:nvSpPr>
        <p:spPr>
          <a:xfrm>
            <a:off x="532706" y="848492"/>
            <a:ext cx="10204478" cy="892552"/>
          </a:xfrm>
        </p:spPr>
        <p:txBody>
          <a:bodyPr/>
          <a:lstStyle/>
          <a:p>
            <a:r>
              <a:rPr lang="en-US" dirty="0"/>
              <a:t>Group discussion</a:t>
            </a:r>
          </a:p>
        </p:txBody>
      </p:sp>
      <p:sp>
        <p:nvSpPr>
          <p:cNvPr id="6" name="TextBox 5">
            <a:extLst>
              <a:ext uri="{FF2B5EF4-FFF2-40B4-BE49-F238E27FC236}">
                <a16:creationId xmlns:a16="http://schemas.microsoft.com/office/drawing/2014/main" id="{859EA753-84F4-28B6-2099-EA4C6091364A}"/>
              </a:ext>
            </a:extLst>
          </p:cNvPr>
          <p:cNvSpPr txBox="1"/>
          <p:nvPr/>
        </p:nvSpPr>
        <p:spPr>
          <a:xfrm>
            <a:off x="619169" y="1861245"/>
            <a:ext cx="9931343" cy="461665"/>
          </a:xfrm>
          <a:prstGeom prst="rect">
            <a:avLst/>
          </a:prstGeom>
          <a:noFill/>
          <a:ln>
            <a:noFill/>
          </a:ln>
        </p:spPr>
        <p:txBody>
          <a:bodyPr wrap="square">
            <a:spAutoFit/>
          </a:bodyPr>
          <a:lstStyle/>
          <a:p>
            <a:pPr marL="457200" indent="-457200">
              <a:lnSpc>
                <a:spcPct val="100000"/>
              </a:lnSpc>
              <a:buFont typeface="Arial" panose="020B0604020202020204" pitchFamily="34" charset="0"/>
              <a:buChar char="•"/>
            </a:pPr>
            <a:r>
              <a:rPr lang="en-US" sz="2400" dirty="0">
                <a:solidFill>
                  <a:schemeClr val="bg1"/>
                </a:solidFill>
              </a:rPr>
              <a:t>What do you hope to learn at today’s session?</a:t>
            </a:r>
            <a:endParaRPr lang="en-US" sz="2400" dirty="0">
              <a:solidFill>
                <a:schemeClr val="bg1"/>
              </a:solidFill>
              <a:cs typeface="Arial"/>
            </a:endParaRPr>
          </a:p>
        </p:txBody>
      </p:sp>
      <p:pic>
        <p:nvPicPr>
          <p:cNvPr id="9" name="Picture Placeholder 21">
            <a:extLst>
              <a:ext uri="{FF2B5EF4-FFF2-40B4-BE49-F238E27FC236}">
                <a16:creationId xmlns:a16="http://schemas.microsoft.com/office/drawing/2014/main" id="{74DCB2B7-CE28-D28C-8578-A3D82308F5F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304" r="1304"/>
          <a:stretch>
            <a:fillRect/>
          </a:stretch>
        </p:blipFill>
        <p:spPr>
          <a:xfrm>
            <a:off x="617784" y="4653170"/>
            <a:ext cx="1321146" cy="1356338"/>
          </a:xfrm>
          <a:prstGeom prst="rect">
            <a:avLst/>
          </a:prstGeom>
        </p:spPr>
      </p:pic>
      <p:grpSp>
        <p:nvGrpSpPr>
          <p:cNvPr id="4" name="Group 3">
            <a:extLst>
              <a:ext uri="{FF2B5EF4-FFF2-40B4-BE49-F238E27FC236}">
                <a16:creationId xmlns:a16="http://schemas.microsoft.com/office/drawing/2014/main" id="{B8891DBC-BE09-3068-AF72-07CBF7EF8A4D}"/>
              </a:ext>
            </a:extLst>
          </p:cNvPr>
          <p:cNvGrpSpPr/>
          <p:nvPr/>
        </p:nvGrpSpPr>
        <p:grpSpPr>
          <a:xfrm>
            <a:off x="10855328" y="5767517"/>
            <a:ext cx="868730" cy="831804"/>
            <a:chOff x="10281941" y="4955219"/>
            <a:chExt cx="868730" cy="831804"/>
          </a:xfrm>
        </p:grpSpPr>
        <p:pic>
          <p:nvPicPr>
            <p:cNvPr id="5" name="Picture Placeholder 6">
              <a:extLst>
                <a:ext uri="{FF2B5EF4-FFF2-40B4-BE49-F238E27FC236}">
                  <a16:creationId xmlns:a16="http://schemas.microsoft.com/office/drawing/2014/main" id="{E4EB8C84-D914-796D-A86B-5BB2B35DE24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711" b="711"/>
            <a:stretch/>
          </p:blipFill>
          <p:spPr>
            <a:xfrm>
              <a:off x="10447287" y="4955219"/>
              <a:ext cx="487935" cy="576072"/>
            </a:xfrm>
            <a:prstGeom prst="rect">
              <a:avLst/>
            </a:prstGeom>
          </p:spPr>
        </p:pic>
        <p:sp>
          <p:nvSpPr>
            <p:cNvPr id="7" name="Content Placeholder 4">
              <a:extLst>
                <a:ext uri="{FF2B5EF4-FFF2-40B4-BE49-F238E27FC236}">
                  <a16:creationId xmlns:a16="http://schemas.microsoft.com/office/drawing/2014/main" id="{800E989B-3DF4-DB38-80AC-D5658EDF7223}"/>
                </a:ext>
              </a:extLst>
            </p:cNvPr>
            <p:cNvSpPr txBox="1">
              <a:spLocks/>
            </p:cNvSpPr>
            <p:nvPr/>
          </p:nvSpPr>
          <p:spPr>
            <a:xfrm>
              <a:off x="10281941" y="5549028"/>
              <a:ext cx="868730" cy="23799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dirty="0">
                  <a:solidFill>
                    <a:schemeClr val="bg1"/>
                  </a:solidFill>
                </a:rPr>
                <a:t>Page 2</a:t>
              </a:r>
            </a:p>
          </p:txBody>
        </p:sp>
      </p:grpSp>
    </p:spTree>
    <p:extLst>
      <p:ext uri="{BB962C8B-B14F-4D97-AF65-F5344CB8AC3E}">
        <p14:creationId xmlns:p14="http://schemas.microsoft.com/office/powerpoint/2010/main" val="4037598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6">
            <a:extLst>
              <a:ext uri="{FF2B5EF4-FFF2-40B4-BE49-F238E27FC236}">
                <a16:creationId xmlns:a16="http://schemas.microsoft.com/office/drawing/2014/main" id="{0C59933D-F96C-865F-E61D-B8DCC78BB34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14267" y="1155701"/>
            <a:ext cx="4572000" cy="4805363"/>
          </a:xfrm>
          <a:prstGeom prst="rect">
            <a:avLst/>
          </a:prstGeom>
        </p:spPr>
      </p:pic>
      <p:sp>
        <p:nvSpPr>
          <p:cNvPr id="14" name="Title 13">
            <a:extLst>
              <a:ext uri="{FF2B5EF4-FFF2-40B4-BE49-F238E27FC236}">
                <a16:creationId xmlns:a16="http://schemas.microsoft.com/office/drawing/2014/main" id="{C1414D66-E26F-BF3F-488D-C2FA3B82A857}"/>
              </a:ext>
            </a:extLst>
          </p:cNvPr>
          <p:cNvSpPr>
            <a:spLocks noGrp="1"/>
          </p:cNvSpPr>
          <p:nvPr>
            <p:ph type="title"/>
          </p:nvPr>
        </p:nvSpPr>
        <p:spPr>
          <a:xfrm>
            <a:off x="627444" y="1155701"/>
            <a:ext cx="3591265" cy="907275"/>
          </a:xfrm>
        </p:spPr>
        <p:txBody>
          <a:bodyPr/>
          <a:lstStyle/>
          <a:p>
            <a:r>
              <a:rPr lang="en-US" dirty="0"/>
              <a:t>Give kids a leg up on college</a:t>
            </a:r>
            <a:endParaRPr lang="en-US" b="0" baseline="30000" dirty="0"/>
          </a:p>
        </p:txBody>
      </p:sp>
      <p:sp>
        <p:nvSpPr>
          <p:cNvPr id="5" name="TextBox 4">
            <a:extLst>
              <a:ext uri="{FF2B5EF4-FFF2-40B4-BE49-F238E27FC236}">
                <a16:creationId xmlns:a16="http://schemas.microsoft.com/office/drawing/2014/main" id="{5C35BB33-AD84-C164-4679-84E0C4A5040E}"/>
              </a:ext>
            </a:extLst>
          </p:cNvPr>
          <p:cNvSpPr txBox="1"/>
          <p:nvPr/>
        </p:nvSpPr>
        <p:spPr>
          <a:xfrm>
            <a:off x="532638" y="2377333"/>
            <a:ext cx="4782312" cy="1384995"/>
          </a:xfrm>
          <a:prstGeom prst="rect">
            <a:avLst/>
          </a:prstGeom>
          <a:ln>
            <a:noFill/>
          </a:ln>
        </p:spPr>
        <p:txBody>
          <a:bodyPr wrap="square" rtlCol="0">
            <a:spAutoFit/>
          </a:bodyPr>
          <a:lstStyle/>
          <a:p>
            <a:pPr marL="285750" indent="-285750" algn="l">
              <a:buFont typeface="Arial" panose="020B0604020202020204" pitchFamily="34" charset="0"/>
              <a:buChar char="•"/>
            </a:pPr>
            <a:r>
              <a:rPr lang="en-US" sz="1600" dirty="0"/>
              <a:t>Tell them how the family will help pay (or won’t)</a:t>
            </a:r>
          </a:p>
          <a:p>
            <a:pPr marL="285750" indent="-285750" algn="l">
              <a:buFont typeface="Arial" panose="020B0604020202020204" pitchFamily="34" charset="0"/>
              <a:buChar char="•"/>
            </a:pPr>
            <a:r>
              <a:rPr lang="en-US" sz="1600" dirty="0"/>
              <a:t>Help them develop a budget</a:t>
            </a:r>
          </a:p>
          <a:p>
            <a:pPr marL="285750" indent="-285750" algn="l">
              <a:buFont typeface="Arial" panose="020B0604020202020204" pitchFamily="34" charset="0"/>
              <a:buChar char="•"/>
            </a:pPr>
            <a:r>
              <a:rPr lang="en-US" sz="1600" dirty="0"/>
              <a:t>Teach them how to save</a:t>
            </a:r>
          </a:p>
          <a:p>
            <a:pPr marL="285750" indent="-285750" algn="l">
              <a:buFont typeface="Arial" panose="020B0604020202020204" pitchFamily="34" charset="0"/>
              <a:buChar char="•"/>
            </a:pPr>
            <a:r>
              <a:rPr lang="en-US" sz="1600" dirty="0"/>
              <a:t>Provide tips on managing money</a:t>
            </a:r>
          </a:p>
          <a:p>
            <a:pPr marL="285750" indent="-285750" algn="l">
              <a:buFont typeface="Arial" panose="020B0604020202020204" pitchFamily="34" charset="0"/>
              <a:buChar char="•"/>
            </a:pPr>
            <a:endParaRPr lang="en-US" sz="2000" dirty="0"/>
          </a:p>
        </p:txBody>
      </p:sp>
    </p:spTree>
    <p:extLst>
      <p:ext uri="{BB962C8B-B14F-4D97-AF65-F5344CB8AC3E}">
        <p14:creationId xmlns:p14="http://schemas.microsoft.com/office/powerpoint/2010/main" val="4143869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3B76AD-5202-5474-CE8A-894A826F126B}"/>
              </a:ext>
            </a:extLst>
          </p:cNvPr>
          <p:cNvSpPr>
            <a:spLocks noGrp="1"/>
          </p:cNvSpPr>
          <p:nvPr>
            <p:ph sz="quarter" idx="10"/>
          </p:nvPr>
        </p:nvSpPr>
        <p:spPr>
          <a:xfrm>
            <a:off x="532706" y="848492"/>
            <a:ext cx="10204478" cy="892552"/>
          </a:xfrm>
        </p:spPr>
        <p:txBody>
          <a:bodyPr/>
          <a:lstStyle/>
          <a:p>
            <a:r>
              <a:rPr lang="en-US" dirty="0"/>
              <a:t>Group discussion</a:t>
            </a:r>
          </a:p>
        </p:txBody>
      </p:sp>
      <p:sp>
        <p:nvSpPr>
          <p:cNvPr id="6" name="TextBox 5">
            <a:extLst>
              <a:ext uri="{FF2B5EF4-FFF2-40B4-BE49-F238E27FC236}">
                <a16:creationId xmlns:a16="http://schemas.microsoft.com/office/drawing/2014/main" id="{859EA753-84F4-28B6-2099-EA4C6091364A}"/>
              </a:ext>
            </a:extLst>
          </p:cNvPr>
          <p:cNvSpPr txBox="1"/>
          <p:nvPr/>
        </p:nvSpPr>
        <p:spPr>
          <a:xfrm>
            <a:off x="619170" y="1861245"/>
            <a:ext cx="8744750" cy="830997"/>
          </a:xfrm>
          <a:prstGeom prst="rect">
            <a:avLst/>
          </a:prstGeom>
          <a:noFill/>
          <a:ln>
            <a:noFill/>
          </a:ln>
        </p:spPr>
        <p:txBody>
          <a:bodyPr wrap="square">
            <a:spAutoFit/>
          </a:bodyPr>
          <a:lstStyle/>
          <a:p>
            <a:pPr marL="457200" indent="-457200">
              <a:lnSpc>
                <a:spcPct val="100000"/>
              </a:lnSpc>
              <a:buFont typeface="Arial" panose="020B0604020202020204" pitchFamily="34" charset="0"/>
              <a:buChar char="•"/>
            </a:pPr>
            <a:r>
              <a:rPr lang="en-US" sz="2400" dirty="0">
                <a:solidFill>
                  <a:schemeClr val="bg1"/>
                </a:solidFill>
              </a:rPr>
              <a:t>Recap</a:t>
            </a:r>
          </a:p>
          <a:p>
            <a:pPr marL="457200" indent="-457200">
              <a:lnSpc>
                <a:spcPct val="100000"/>
              </a:lnSpc>
              <a:buFont typeface="Arial" panose="020B0604020202020204" pitchFamily="34" charset="0"/>
              <a:buChar char="•"/>
            </a:pPr>
            <a:r>
              <a:rPr lang="en-US" sz="2400" dirty="0">
                <a:solidFill>
                  <a:schemeClr val="bg1"/>
                </a:solidFill>
              </a:rPr>
              <a:t>Any observations?</a:t>
            </a:r>
          </a:p>
        </p:txBody>
      </p:sp>
      <p:pic>
        <p:nvPicPr>
          <p:cNvPr id="9" name="Picture Placeholder 21">
            <a:extLst>
              <a:ext uri="{FF2B5EF4-FFF2-40B4-BE49-F238E27FC236}">
                <a16:creationId xmlns:a16="http://schemas.microsoft.com/office/drawing/2014/main" id="{74DCB2B7-CE28-D28C-8578-A3D82308F5F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304" r="1304"/>
          <a:stretch>
            <a:fillRect/>
          </a:stretch>
        </p:blipFill>
        <p:spPr>
          <a:xfrm>
            <a:off x="617784" y="4653170"/>
            <a:ext cx="1321146" cy="1356338"/>
          </a:xfrm>
          <a:prstGeom prst="rect">
            <a:avLst/>
          </a:prstGeom>
        </p:spPr>
      </p:pic>
      <p:sp>
        <p:nvSpPr>
          <p:cNvPr id="3" name="Content Placeholder 14">
            <a:extLst>
              <a:ext uri="{FF2B5EF4-FFF2-40B4-BE49-F238E27FC236}">
                <a16:creationId xmlns:a16="http://schemas.microsoft.com/office/drawing/2014/main" id="{30DB43D9-98FB-4D41-572F-3C4B98D1FEE1}"/>
              </a:ext>
            </a:extLst>
          </p:cNvPr>
          <p:cNvSpPr txBox="1">
            <a:spLocks/>
          </p:cNvSpPr>
          <p:nvPr/>
        </p:nvSpPr>
        <p:spPr>
          <a:xfrm>
            <a:off x="671115" y="6422022"/>
            <a:ext cx="10927985" cy="354599"/>
          </a:xfrm>
          <a:prstGeom prst="rect">
            <a:avLst/>
          </a:prstGeom>
          <a:no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©2023 Securian Financial Group. All rights reserved. </a:t>
            </a:r>
          </a:p>
          <a:p>
            <a:endParaRPr lang="en-US" dirty="0">
              <a:solidFill>
                <a:schemeClr val="bg1"/>
              </a:solidFill>
            </a:endParaRPr>
          </a:p>
        </p:txBody>
      </p:sp>
    </p:spTree>
    <p:extLst>
      <p:ext uri="{BB962C8B-B14F-4D97-AF65-F5344CB8AC3E}">
        <p14:creationId xmlns:p14="http://schemas.microsoft.com/office/powerpoint/2010/main" val="4068861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325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4B26D6-1177-10E4-3C37-5A58727420A6}"/>
              </a:ext>
            </a:extLst>
          </p:cNvPr>
          <p:cNvSpPr>
            <a:spLocks noGrp="1"/>
          </p:cNvSpPr>
          <p:nvPr>
            <p:ph type="title"/>
          </p:nvPr>
        </p:nvSpPr>
        <p:spPr>
          <a:xfrm>
            <a:off x="603504" y="862314"/>
            <a:ext cx="3146693" cy="1344486"/>
          </a:xfrm>
        </p:spPr>
        <p:txBody>
          <a:bodyPr/>
          <a:lstStyle/>
          <a:p>
            <a:r>
              <a:rPr lang="en-US" dirty="0"/>
              <a:t>Schedule a complimentary, no obligation conversation</a:t>
            </a:r>
          </a:p>
        </p:txBody>
      </p:sp>
      <p:pic>
        <p:nvPicPr>
          <p:cNvPr id="8" name="Picture Placeholder 6">
            <a:extLst>
              <a:ext uri="{FF2B5EF4-FFF2-40B4-BE49-F238E27FC236}">
                <a16:creationId xmlns:a16="http://schemas.microsoft.com/office/drawing/2014/main" id="{1821E0E4-B21D-FD54-4BFC-949ACA2DAF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11" b="711"/>
          <a:stretch/>
        </p:blipFill>
        <p:spPr>
          <a:xfrm>
            <a:off x="624663" y="5477487"/>
            <a:ext cx="487935" cy="576072"/>
          </a:xfrm>
          <a:prstGeom prst="rect">
            <a:avLst/>
          </a:prstGeom>
        </p:spPr>
      </p:pic>
      <p:sp>
        <p:nvSpPr>
          <p:cNvPr id="7" name="Content Placeholder 14">
            <a:extLst>
              <a:ext uri="{FF2B5EF4-FFF2-40B4-BE49-F238E27FC236}">
                <a16:creationId xmlns:a16="http://schemas.microsoft.com/office/drawing/2014/main" id="{A8FC616E-D01D-8495-321A-0125DF38D76B}"/>
              </a:ext>
            </a:extLst>
          </p:cNvPr>
          <p:cNvSpPr txBox="1">
            <a:spLocks/>
          </p:cNvSpPr>
          <p:nvPr/>
        </p:nvSpPr>
        <p:spPr>
          <a:xfrm>
            <a:off x="671116" y="6422022"/>
            <a:ext cx="3587734" cy="354599"/>
          </a:xfrm>
          <a:prstGeom prst="rect">
            <a:avLst/>
          </a:prstGeom>
          <a:no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©2023 Securian Financial Group. All rights reserved. </a:t>
            </a:r>
          </a:p>
          <a:p>
            <a:endParaRPr lang="en-US" dirty="0">
              <a:solidFill>
                <a:schemeClr val="bg1"/>
              </a:solidFill>
            </a:endParaRPr>
          </a:p>
        </p:txBody>
      </p:sp>
      <p:sp>
        <p:nvSpPr>
          <p:cNvPr id="3" name="object 4">
            <a:extLst>
              <a:ext uri="{FF2B5EF4-FFF2-40B4-BE49-F238E27FC236}">
                <a16:creationId xmlns:a16="http://schemas.microsoft.com/office/drawing/2014/main" id="{B054D76B-7F6A-579D-A063-8145AB3F9B7E}"/>
              </a:ext>
            </a:extLst>
          </p:cNvPr>
          <p:cNvSpPr txBox="1"/>
          <p:nvPr/>
        </p:nvSpPr>
        <p:spPr>
          <a:xfrm>
            <a:off x="603504" y="3232705"/>
            <a:ext cx="2967182" cy="1081705"/>
          </a:xfrm>
          <a:prstGeom prst="rect">
            <a:avLst/>
          </a:prstGeom>
        </p:spPr>
        <p:txBody>
          <a:bodyPr vert="horz" wrap="square" lIns="0" tIns="65404" rIns="0" bIns="0" rtlCol="0">
            <a:spAutoFit/>
          </a:bodyPr>
          <a:lstStyle/>
          <a:p>
            <a:pPr marL="12700">
              <a:lnSpc>
                <a:spcPct val="100000"/>
              </a:lnSpc>
              <a:spcBef>
                <a:spcPts val="515"/>
              </a:spcBef>
            </a:pPr>
            <a:r>
              <a:rPr sz="1400" spc="35" dirty="0">
                <a:solidFill>
                  <a:schemeClr val="bg1"/>
                </a:solidFill>
                <a:latin typeface="Arial"/>
                <a:cs typeface="Arial"/>
              </a:rPr>
              <a:t>&lt;insert</a:t>
            </a:r>
            <a:r>
              <a:rPr sz="1400" spc="50" dirty="0">
                <a:solidFill>
                  <a:schemeClr val="bg1"/>
                </a:solidFill>
                <a:latin typeface="Arial"/>
                <a:cs typeface="Arial"/>
              </a:rPr>
              <a:t> </a:t>
            </a:r>
            <a:r>
              <a:rPr lang="en-US" sz="1400" spc="50" dirty="0">
                <a:solidFill>
                  <a:schemeClr val="bg1"/>
                </a:solidFill>
                <a:latin typeface="Arial"/>
                <a:cs typeface="Arial"/>
              </a:rPr>
              <a:t>advisor name</a:t>
            </a:r>
            <a:r>
              <a:rPr sz="1400" spc="50" dirty="0">
                <a:solidFill>
                  <a:schemeClr val="bg1"/>
                </a:solidFill>
                <a:latin typeface="Arial"/>
                <a:cs typeface="Arial"/>
              </a:rPr>
              <a:t>&gt;</a:t>
            </a:r>
            <a:endParaRPr sz="1400" dirty="0">
              <a:solidFill>
                <a:schemeClr val="bg1"/>
              </a:solidFill>
              <a:latin typeface="Arial"/>
              <a:cs typeface="Arial"/>
            </a:endParaRPr>
          </a:p>
          <a:p>
            <a:pPr marL="12700">
              <a:lnSpc>
                <a:spcPct val="100000"/>
              </a:lnSpc>
              <a:spcBef>
                <a:spcPts val="415"/>
              </a:spcBef>
            </a:pPr>
            <a:r>
              <a:rPr sz="1400" spc="35" dirty="0">
                <a:solidFill>
                  <a:schemeClr val="bg1"/>
                </a:solidFill>
                <a:latin typeface="Arial"/>
                <a:cs typeface="Arial"/>
              </a:rPr>
              <a:t>&lt;</a:t>
            </a:r>
            <a:r>
              <a:rPr lang="en-US" sz="1400" spc="35" dirty="0">
                <a:solidFill>
                  <a:schemeClr val="bg1"/>
                </a:solidFill>
                <a:latin typeface="Arial"/>
                <a:cs typeface="Arial"/>
              </a:rPr>
              <a:t>insert firm name</a:t>
            </a:r>
            <a:r>
              <a:rPr sz="1400" spc="50" dirty="0">
                <a:solidFill>
                  <a:schemeClr val="bg1"/>
                </a:solidFill>
                <a:latin typeface="Arial"/>
                <a:cs typeface="Arial"/>
              </a:rPr>
              <a:t>&gt;</a:t>
            </a:r>
            <a:endParaRPr sz="1400" dirty="0">
              <a:solidFill>
                <a:schemeClr val="bg1"/>
              </a:solidFill>
              <a:latin typeface="Arial"/>
              <a:cs typeface="Arial"/>
            </a:endParaRPr>
          </a:p>
          <a:p>
            <a:pPr marL="12700">
              <a:lnSpc>
                <a:spcPct val="100000"/>
              </a:lnSpc>
              <a:spcBef>
                <a:spcPts val="414"/>
              </a:spcBef>
            </a:pPr>
            <a:r>
              <a:rPr sz="1400" spc="35" dirty="0">
                <a:solidFill>
                  <a:schemeClr val="bg1"/>
                </a:solidFill>
                <a:latin typeface="Arial"/>
                <a:cs typeface="Arial"/>
              </a:rPr>
              <a:t>&lt;</a:t>
            </a:r>
            <a:r>
              <a:rPr lang="en-US" sz="1400" spc="35" dirty="0">
                <a:solidFill>
                  <a:schemeClr val="bg1"/>
                </a:solidFill>
                <a:latin typeface="Arial"/>
                <a:cs typeface="Arial"/>
              </a:rPr>
              <a:t>insert phone number</a:t>
            </a:r>
            <a:r>
              <a:rPr sz="1400" spc="50" dirty="0">
                <a:solidFill>
                  <a:schemeClr val="bg1"/>
                </a:solidFill>
                <a:latin typeface="Arial"/>
                <a:cs typeface="Arial"/>
              </a:rPr>
              <a:t>&gt;</a:t>
            </a:r>
            <a:endParaRPr lang="en-US" sz="1400" spc="50" dirty="0">
              <a:solidFill>
                <a:schemeClr val="bg1"/>
              </a:solidFill>
              <a:latin typeface="Arial"/>
              <a:cs typeface="Arial"/>
            </a:endParaRPr>
          </a:p>
          <a:p>
            <a:pPr marL="12700">
              <a:lnSpc>
                <a:spcPct val="100000"/>
              </a:lnSpc>
              <a:spcBef>
                <a:spcPts val="414"/>
              </a:spcBef>
            </a:pPr>
            <a:r>
              <a:rPr lang="en-US" sz="1400" spc="50" dirty="0">
                <a:solidFill>
                  <a:schemeClr val="bg1"/>
                </a:solidFill>
                <a:latin typeface="Arial"/>
                <a:cs typeface="Arial"/>
              </a:rPr>
              <a:t>&lt;insert email address&gt;</a:t>
            </a:r>
            <a:endParaRPr sz="1400" dirty="0">
              <a:solidFill>
                <a:schemeClr val="bg1"/>
              </a:solidFill>
              <a:latin typeface="Arial"/>
              <a:cs typeface="Arial"/>
            </a:endParaRPr>
          </a:p>
        </p:txBody>
      </p:sp>
      <p:sp>
        <p:nvSpPr>
          <p:cNvPr id="10" name="object 6">
            <a:extLst>
              <a:ext uri="{FF2B5EF4-FFF2-40B4-BE49-F238E27FC236}">
                <a16:creationId xmlns:a16="http://schemas.microsoft.com/office/drawing/2014/main" id="{B69C8DF1-2AF6-1AD8-AA1E-D175C69A5273}"/>
              </a:ext>
            </a:extLst>
          </p:cNvPr>
          <p:cNvSpPr txBox="1"/>
          <p:nvPr/>
        </p:nvSpPr>
        <p:spPr>
          <a:xfrm>
            <a:off x="1273438" y="5536547"/>
            <a:ext cx="2651578" cy="460895"/>
          </a:xfrm>
          <a:prstGeom prst="rect">
            <a:avLst/>
          </a:prstGeom>
        </p:spPr>
        <p:txBody>
          <a:bodyPr vert="horz" wrap="square" lIns="0" tIns="12700" rIns="0" bIns="0" rtlCol="0">
            <a:spAutoFit/>
          </a:bodyPr>
          <a:lstStyle/>
          <a:p>
            <a:pPr marL="12700" marR="5080">
              <a:lnSpc>
                <a:spcPct val="107700"/>
              </a:lnSpc>
              <a:spcBef>
                <a:spcPts val="100"/>
              </a:spcBef>
            </a:pPr>
            <a:r>
              <a:rPr sz="1400" b="1" spc="15" dirty="0">
                <a:solidFill>
                  <a:srgbClr val="CEDC27"/>
                </a:solidFill>
                <a:latin typeface="Arial"/>
                <a:cs typeface="Arial"/>
              </a:rPr>
              <a:t>Find </a:t>
            </a:r>
            <a:r>
              <a:rPr sz="1400" b="1" spc="10" dirty="0">
                <a:solidFill>
                  <a:srgbClr val="CEDC27"/>
                </a:solidFill>
                <a:latin typeface="Arial"/>
                <a:cs typeface="Arial"/>
              </a:rPr>
              <a:t>my </a:t>
            </a:r>
            <a:r>
              <a:rPr sz="1400" b="1" spc="25" dirty="0">
                <a:solidFill>
                  <a:srgbClr val="CEDC27"/>
                </a:solidFill>
                <a:latin typeface="Arial"/>
                <a:cs typeface="Arial"/>
              </a:rPr>
              <a:t>contact information </a:t>
            </a:r>
            <a:br>
              <a:rPr lang="en-US" sz="1400" b="1" spc="25" dirty="0">
                <a:solidFill>
                  <a:srgbClr val="CEDC27"/>
                </a:solidFill>
                <a:latin typeface="Arial"/>
                <a:cs typeface="Arial"/>
              </a:rPr>
            </a:br>
            <a:r>
              <a:rPr sz="1400" b="1" spc="5" dirty="0">
                <a:solidFill>
                  <a:srgbClr val="CEDC27"/>
                </a:solidFill>
                <a:latin typeface="Arial"/>
                <a:cs typeface="Arial"/>
              </a:rPr>
              <a:t>in </a:t>
            </a:r>
            <a:r>
              <a:rPr sz="1400" b="1" spc="25" dirty="0">
                <a:solidFill>
                  <a:srgbClr val="CEDC27"/>
                </a:solidFill>
                <a:latin typeface="Arial"/>
                <a:cs typeface="Arial"/>
              </a:rPr>
              <a:t>your workbook</a:t>
            </a:r>
            <a:endParaRPr sz="1400" dirty="0">
              <a:solidFill>
                <a:srgbClr val="CEDC27"/>
              </a:solidFill>
              <a:latin typeface="Arial"/>
              <a:cs typeface="Arial"/>
            </a:endParaRPr>
          </a:p>
        </p:txBody>
      </p:sp>
      <p:pic>
        <p:nvPicPr>
          <p:cNvPr id="5" name="Picture 4" descr="A person talking to a group of people&#10;&#10;Description automatically generated with medium confidence">
            <a:extLst>
              <a:ext uri="{FF2B5EF4-FFF2-40B4-BE49-F238E27FC236}">
                <a16:creationId xmlns:a16="http://schemas.microsoft.com/office/drawing/2014/main" id="{77D5E4E6-6FEB-E8FB-5F60-567B69A40F3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28117" y="0"/>
            <a:ext cx="7475366" cy="6858000"/>
          </a:xfrm>
          <a:prstGeom prst="rect">
            <a:avLst/>
          </a:prstGeom>
        </p:spPr>
      </p:pic>
    </p:spTree>
    <p:extLst>
      <p:ext uri="{BB962C8B-B14F-4D97-AF65-F5344CB8AC3E}">
        <p14:creationId xmlns:p14="http://schemas.microsoft.com/office/powerpoint/2010/main" val="280390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97270" y="1262247"/>
            <a:ext cx="10622801" cy="3817580"/>
          </a:xfrm>
        </p:spPr>
        <p:txBody>
          <a:bodyPr>
            <a:normAutofit/>
          </a:bodyPr>
          <a:lstStyle/>
          <a:p>
            <a:pPr marR="153905">
              <a:lnSpc>
                <a:spcPct val="104200"/>
              </a:lnSpc>
              <a:spcBef>
                <a:spcPts val="80"/>
              </a:spcBef>
              <a:spcAft>
                <a:spcPts val="1598"/>
              </a:spcAft>
            </a:pPr>
            <a:r>
              <a:rPr lang="en-US" sz="900" b="0" spc="7" dirty="0">
                <a:cs typeface="Arial"/>
              </a:rPr>
              <a:t>This is a general communication for informational and educational purposes. The materials and the information are not designed, or intended, to be applicable to any person’s individual circumstances. It should not be considered investment advice, nor does it constitute a recommendation that anyone engage in (or refrain from) a particular course of action. If you are seeking investment advice or recommendations, please contact your financial professional. </a:t>
            </a:r>
          </a:p>
          <a:p>
            <a:pPr marR="153905">
              <a:lnSpc>
                <a:spcPct val="104200"/>
              </a:lnSpc>
              <a:spcBef>
                <a:spcPts val="80"/>
              </a:spcBef>
              <a:spcAft>
                <a:spcPts val="1598"/>
              </a:spcAft>
            </a:pPr>
            <a:r>
              <a:rPr lang="en-US" sz="900" b="0" spc="7" dirty="0">
                <a:cs typeface="Arial"/>
              </a:rPr>
              <a:t>A 529 plan is a tax-advantaged investment program designed to help pay for qualified education expenses.  Participation in a 529 plan does not guarantee that the contributions and investment returns will be adequate to cover education expenses.  Contributors to the plan assume all investment risk, including the potential for loss of principal, and any penalties for non-educational withdrawals. </a:t>
            </a:r>
          </a:p>
          <a:p>
            <a:pPr marR="153905">
              <a:lnSpc>
                <a:spcPct val="104200"/>
              </a:lnSpc>
              <a:spcBef>
                <a:spcPts val="80"/>
              </a:spcBef>
              <a:spcAft>
                <a:spcPts val="1598"/>
              </a:spcAft>
            </a:pPr>
            <a:r>
              <a:rPr lang="en-US" sz="900" b="0" spc="7" dirty="0">
                <a:cs typeface="Arial"/>
              </a:rPr>
              <a:t>Your state of residence may offer state tax advantages to residents who participate in the in-state plan, subject to meeting certain conditions or requirements.  You may miss out on certain state tax advantages should you choose another state’s 529 plan. Any state based benefits should be one of many appropriately weighted factors to be considered in making an investment decision.  You should consult with your financial, tax or other advisor to learn more about how state based benefits (including any limitations) would apply to your specific circumstances.  You may also wish to contact your home state’s 529 plan Program Administrator to learn more about the benefits that might be available to you by investing in the in-state plan.</a:t>
            </a:r>
          </a:p>
          <a:p>
            <a:pPr marR="153905">
              <a:lnSpc>
                <a:spcPct val="104200"/>
              </a:lnSpc>
              <a:spcBef>
                <a:spcPts val="80"/>
              </a:spcBef>
              <a:spcAft>
                <a:spcPts val="1598"/>
              </a:spcAft>
            </a:pPr>
            <a:r>
              <a:rPr lang="en-US" sz="900" b="0" spc="7" dirty="0">
                <a:cs typeface="Arial"/>
              </a:rPr>
              <a:t>Financial professionals do not provide specific tax/legal advice and this information should not be considered as such. You should always consult your tax/legal advisor regarding your own specific tax/legal situation.</a:t>
            </a:r>
          </a:p>
          <a:p>
            <a:pPr marR="153905">
              <a:lnSpc>
                <a:spcPct val="104200"/>
              </a:lnSpc>
              <a:spcBef>
                <a:spcPts val="80"/>
              </a:spcBef>
              <a:spcAft>
                <a:spcPts val="1598"/>
              </a:spcAft>
            </a:pPr>
            <a:r>
              <a:rPr lang="en-US" sz="900" b="0" spc="7" dirty="0">
                <a:cs typeface="Arial"/>
              </a:rPr>
              <a:t>Insurance products are issued by Minnesota Life Insurance Company in all states except New York. In New York, products are issued by Securian Life Insurance Company, a New York authorized insurer. Minnesota Life is not an authorized New York insurer and does not do insurance business in New York. Both companies are headquartered in St. Paul, MN. Product availability and features may vary by state. Each insurer is solely responsible for the financial objections under the policies or contracts it issues.</a:t>
            </a:r>
          </a:p>
          <a:p>
            <a:pPr marR="153905">
              <a:lnSpc>
                <a:spcPct val="104200"/>
              </a:lnSpc>
              <a:spcBef>
                <a:spcPts val="80"/>
              </a:spcBef>
              <a:spcAft>
                <a:spcPts val="1598"/>
              </a:spcAft>
            </a:pPr>
            <a:r>
              <a:rPr lang="en-US" sz="900" b="0" spc="-7" dirty="0">
                <a:ea typeface="Times New Roman" panose="02020603050405020304" pitchFamily="18" charset="0"/>
                <a:cs typeface="HurmeGeometricSans3-Regular" panose="020B0500020000000000" pitchFamily="34" charset="0"/>
              </a:rPr>
              <a:t>Securian Financial is the marketing name for Securian Financial Group, Inc., and its subsidiaries. Insurance products are issued by its subsidiary insurance companies, including Minnesota Life Insurance Company and Securian Life Insurance Company, a New York authorized insurer. Securities and investment advisory services offered through Securian Financial Services, Inc., member FINRA/SIPC.</a:t>
            </a:r>
          </a:p>
          <a:p>
            <a:pPr marL="16913" marR="153905">
              <a:lnSpc>
                <a:spcPct val="104200"/>
              </a:lnSpc>
              <a:spcBef>
                <a:spcPts val="80"/>
              </a:spcBef>
            </a:pPr>
            <a:endParaRPr lang="en-US" spc="7" dirty="0">
              <a:cs typeface="Arial"/>
            </a:endParaRPr>
          </a:p>
        </p:txBody>
      </p:sp>
      <p:sp>
        <p:nvSpPr>
          <p:cNvPr id="9" name="object 9"/>
          <p:cNvSpPr txBox="1">
            <a:spLocks noGrp="1"/>
          </p:cNvSpPr>
          <p:nvPr>
            <p:ph type="title"/>
          </p:nvPr>
        </p:nvSpPr>
        <p:spPr>
          <a:xfrm>
            <a:off x="768390" y="616281"/>
            <a:ext cx="7053722" cy="385961"/>
          </a:xfrm>
          <a:prstGeom prst="rect">
            <a:avLst/>
          </a:prstGeom>
        </p:spPr>
        <p:txBody>
          <a:bodyPr vert="horz" wrap="square" lIns="0" tIns="16912" rIns="0" bIns="0" rtlCol="0" anchor="t" anchorCtr="0">
            <a:spAutoFit/>
          </a:bodyPr>
          <a:lstStyle/>
          <a:p>
            <a:pPr marL="16913">
              <a:lnSpc>
                <a:spcPct val="100000"/>
              </a:lnSpc>
              <a:spcBef>
                <a:spcPts val="133"/>
              </a:spcBef>
            </a:pPr>
            <a:r>
              <a:rPr spc="47" dirty="0">
                <a:solidFill>
                  <a:srgbClr val="5C5A5A"/>
                </a:solidFill>
              </a:rPr>
              <a:t>Important</a:t>
            </a:r>
            <a:r>
              <a:rPr spc="146" dirty="0">
                <a:solidFill>
                  <a:srgbClr val="5C5A5A"/>
                </a:solidFill>
              </a:rPr>
              <a:t> </a:t>
            </a:r>
            <a:r>
              <a:rPr spc="47" dirty="0">
                <a:solidFill>
                  <a:srgbClr val="5C5A5A"/>
                </a:solidFill>
              </a:rPr>
              <a:t>information</a:t>
            </a:r>
            <a:endParaRPr dirty="0">
              <a:solidFill>
                <a:srgbClr val="5C5A5A"/>
              </a:solidFill>
            </a:endParaRPr>
          </a:p>
        </p:txBody>
      </p:sp>
      <p:sp>
        <p:nvSpPr>
          <p:cNvPr id="10" name="Text Placeholder 3"/>
          <p:cNvSpPr>
            <a:spLocks noGrp="1"/>
          </p:cNvSpPr>
          <p:nvPr>
            <p:ph type="body" sz="quarter" idx="10" hasCustomPrompt="1"/>
          </p:nvPr>
        </p:nvSpPr>
        <p:spPr>
          <a:xfrm>
            <a:off x="7516" y="5120466"/>
            <a:ext cx="8777564" cy="1775808"/>
          </a:xfrm>
        </p:spPr>
        <p:txBody>
          <a:bodyPr bIns="608848" anchor="b" anchorCtr="0">
            <a:normAutofit fontScale="92500" lnSpcReduction="10000"/>
          </a:bodyPr>
          <a:lstStyle>
            <a:lvl1pPr marL="685800" marR="0" indent="0" algn="l" defTabSz="457200" rtl="0" eaLnBrk="1" fontAlgn="auto" latinLnBrk="0" hangingPunct="1">
              <a:lnSpc>
                <a:spcPts val="900"/>
              </a:lnSpc>
              <a:spcBef>
                <a:spcPts val="0"/>
              </a:spcBef>
              <a:spcAft>
                <a:spcPts val="215"/>
              </a:spcAft>
              <a:buClrTx/>
              <a:buSzTx/>
              <a:buFontTx/>
              <a:buNone/>
              <a:tabLst/>
              <a:defRPr>
                <a:latin typeface="+mn-lt"/>
              </a:defRPr>
            </a:lvl1pPr>
          </a:lstStyle>
          <a:p>
            <a:pPr>
              <a:lnSpc>
                <a:spcPct val="120000"/>
              </a:lnSpc>
              <a:spcAft>
                <a:spcPts val="599"/>
              </a:spcAft>
              <a:defRPr/>
            </a:pPr>
            <a:r>
              <a:rPr lang="en-US" sz="932" spc="20" dirty="0">
                <a:solidFill>
                  <a:srgbClr val="000000"/>
                </a:solidFill>
                <a:latin typeface="Arial" panose="020B0604020202020204" pitchFamily="34" charset="0"/>
                <a:ea typeface="Times New Roman" panose="02020603050405020304" pitchFamily="18" charset="0"/>
                <a:cs typeface="Times-Roman"/>
              </a:rPr>
              <a:t>Securian Financial Group, Inc.</a:t>
            </a:r>
            <a:br>
              <a:rPr lang="en-US" sz="932" spc="20" dirty="0">
                <a:solidFill>
                  <a:srgbClr val="000000"/>
                </a:solidFill>
                <a:latin typeface="Arial" panose="020B0604020202020204" pitchFamily="34" charset="0"/>
                <a:ea typeface="Times New Roman" panose="02020603050405020304" pitchFamily="18" charset="0"/>
                <a:cs typeface="Times-Roman"/>
              </a:rPr>
            </a:br>
            <a:r>
              <a:rPr lang="en-US" sz="932" spc="20" dirty="0">
                <a:solidFill>
                  <a:srgbClr val="0C7B3F"/>
                </a:solidFill>
                <a:latin typeface="Arial" panose="020B0604020202020204" pitchFamily="34" charset="0"/>
                <a:ea typeface="Times New Roman" panose="02020603050405020304" pitchFamily="18" charset="0"/>
                <a:cs typeface="Times-Roman"/>
              </a:rPr>
              <a:t>securian.com</a:t>
            </a:r>
            <a:endParaRPr lang="en-US" sz="932" dirty="0">
              <a:solidFill>
                <a:srgbClr val="000000"/>
              </a:solidFill>
              <a:latin typeface="Times-Roman"/>
              <a:ea typeface="Times New Roman" panose="02020603050405020304" pitchFamily="18" charset="0"/>
              <a:cs typeface="Times-Roman"/>
            </a:endParaRPr>
          </a:p>
          <a:p>
            <a:pPr lvl="0">
              <a:lnSpc>
                <a:spcPct val="100000"/>
              </a:lnSpc>
              <a:defRPr/>
            </a:pPr>
            <a:r>
              <a:rPr lang="en-US" sz="932" b="0" spc="7" dirty="0">
                <a:solidFill>
                  <a:schemeClr val="tx2"/>
                </a:solidFill>
                <a:latin typeface="Arial" panose="020B0604020202020204" pitchFamily="34" charset="0"/>
                <a:ea typeface="Times New Roman" panose="02020603050405020304" pitchFamily="18" charset="0"/>
                <a:cs typeface="HurmeGeometricSans3-Regular" panose="020B0500020000000000" pitchFamily="34" charset="0"/>
              </a:rPr>
              <a:t>400 Robert Street North, St. Paul, MN 55101-2098</a:t>
            </a:r>
            <a:br>
              <a:rPr lang="en-US" sz="932" b="0" spc="7" dirty="0">
                <a:solidFill>
                  <a:schemeClr val="tx2"/>
                </a:solidFill>
                <a:latin typeface="Arial" panose="020B0604020202020204" pitchFamily="34" charset="0"/>
                <a:ea typeface="Times New Roman" panose="02020603050405020304" pitchFamily="18" charset="0"/>
                <a:cs typeface="HurmeGeometricSans3-Regular" panose="020B0500020000000000" pitchFamily="34" charset="0"/>
              </a:rPr>
            </a:br>
            <a:r>
              <a:rPr lang="en-US" sz="932" b="0" spc="7" dirty="0">
                <a:solidFill>
                  <a:schemeClr val="tx2"/>
                </a:solidFill>
                <a:latin typeface="Arial" panose="020B0604020202020204" pitchFamily="34" charset="0"/>
                <a:ea typeface="Times New Roman" panose="02020603050405020304" pitchFamily="18" charset="0"/>
                <a:cs typeface="HurmeGeometricSans3-Regular" panose="020B0500020000000000" pitchFamily="34" charset="0"/>
              </a:rPr>
              <a:t>©2024 Securian Financial Group, Inc. All rights reserved.</a:t>
            </a:r>
            <a:endParaRPr lang="en-US" sz="932" b="0" spc="-13" dirty="0">
              <a:solidFill>
                <a:schemeClr val="tx2"/>
              </a:solidFill>
              <a:latin typeface="HurmeGeometricSans3-Regular" panose="020B0500020000000000" pitchFamily="34" charset="0"/>
              <a:ea typeface="Times New Roman" panose="02020603050405020304" pitchFamily="18" charset="0"/>
              <a:cs typeface="HurmeGeometricSans3-Regular" panose="020B0500020000000000" pitchFamily="34" charset="0"/>
            </a:endParaRPr>
          </a:p>
          <a:p>
            <a:pPr lvl="0">
              <a:lnSpc>
                <a:spcPct val="100000"/>
              </a:lnSpc>
              <a:defRPr/>
            </a:pPr>
            <a:r>
              <a:rPr lang="en-US" sz="932" b="0" spc="7" dirty="0">
                <a:solidFill>
                  <a:schemeClr val="tx2"/>
                </a:solidFill>
                <a:latin typeface="Arial" panose="020B0604020202020204" pitchFamily="34" charset="0"/>
                <a:ea typeface="Times New Roman" panose="02020603050405020304" pitchFamily="18" charset="0"/>
                <a:cs typeface="HurmeGeometricSans3-Regular" panose="020B0500020000000000" pitchFamily="34" charset="0"/>
              </a:rPr>
              <a:t>DOFU 12-2024</a:t>
            </a:r>
            <a:br>
              <a:rPr lang="en-US" sz="932" b="0" spc="7" dirty="0">
                <a:solidFill>
                  <a:schemeClr val="tx2"/>
                </a:solidFill>
                <a:latin typeface="Arial" panose="020B0604020202020204" pitchFamily="34" charset="0"/>
                <a:ea typeface="Times New Roman" panose="02020603050405020304" pitchFamily="18" charset="0"/>
                <a:cs typeface="HurmeGeometricSans3-Regular" panose="020B0500020000000000" pitchFamily="34" charset="0"/>
              </a:rPr>
            </a:br>
            <a:r>
              <a:rPr lang="en-US" sz="932" b="0" spc="7" dirty="0">
                <a:solidFill>
                  <a:schemeClr val="tx2"/>
                </a:solidFill>
                <a:latin typeface="Arial" panose="020B0604020202020204" pitchFamily="34" charset="0"/>
                <a:ea typeface="Times New Roman" panose="02020603050405020304" pitchFamily="18" charset="0"/>
                <a:cs typeface="HurmeGeometricSans3-Regular" panose="020B0500020000000000" pitchFamily="34" charset="0"/>
              </a:rPr>
              <a:t>F103183-1</a:t>
            </a:r>
          </a:p>
          <a:p>
            <a:pPr>
              <a:lnSpc>
                <a:spcPct val="100000"/>
              </a:lnSpc>
              <a:defRPr/>
            </a:pPr>
            <a:r>
              <a:rPr lang="en-US" sz="1000" b="0" spc="7" dirty="0">
                <a:solidFill>
                  <a:schemeClr val="tx2"/>
                </a:solidFill>
                <a:latin typeface="Arial" panose="020B0604020202020204" pitchFamily="34" charset="0"/>
              </a:rPr>
              <a:t>4036504</a:t>
            </a:r>
          </a:p>
        </p:txBody>
      </p:sp>
    </p:spTree>
    <p:extLst>
      <p:ext uri="{BB962C8B-B14F-4D97-AF65-F5344CB8AC3E}">
        <p14:creationId xmlns:p14="http://schemas.microsoft.com/office/powerpoint/2010/main" val="284272518"/>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embracing&#10;&#10;Description automatically generated with low confidence">
            <a:extLst>
              <a:ext uri="{FF2B5EF4-FFF2-40B4-BE49-F238E27FC236}">
                <a16:creationId xmlns:a16="http://schemas.microsoft.com/office/drawing/2014/main" id="{C478C919-34C7-CDA4-B952-5CD8447A24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1" cy="6858000"/>
          </a:xfrm>
          <a:prstGeom prst="rect">
            <a:avLst/>
          </a:prstGeom>
        </p:spPr>
      </p:pic>
      <p:sp>
        <p:nvSpPr>
          <p:cNvPr id="3" name="Rectangle 2">
            <a:extLst>
              <a:ext uri="{FF2B5EF4-FFF2-40B4-BE49-F238E27FC236}">
                <a16:creationId xmlns:a16="http://schemas.microsoft.com/office/drawing/2014/main" id="{2AE1852C-A4F1-F606-7B3B-8A731B6B331A}"/>
              </a:ext>
            </a:extLst>
          </p:cNvPr>
          <p:cNvSpPr/>
          <p:nvPr/>
        </p:nvSpPr>
        <p:spPr>
          <a:xfrm>
            <a:off x="-1" y="0"/>
            <a:ext cx="8627166" cy="6873760"/>
          </a:xfrm>
          <a:prstGeom prst="rect">
            <a:avLst/>
          </a:prstGeom>
          <a:gradFill>
            <a:gsLst>
              <a:gs pos="0">
                <a:schemeClr val="tx2">
                  <a:lumMod val="98000"/>
                  <a:lumOff val="2000"/>
                  <a:alpha val="57000"/>
                </a:schemeClr>
              </a:gs>
              <a:gs pos="100000">
                <a:srgbClr val="FFFFFF">
                  <a:lumMod val="0"/>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4">
            <a:extLst>
              <a:ext uri="{FF2B5EF4-FFF2-40B4-BE49-F238E27FC236}">
                <a16:creationId xmlns:a16="http://schemas.microsoft.com/office/drawing/2014/main" id="{7CF0245F-87AA-35A4-65D1-EA9B54AE74F4}"/>
              </a:ext>
            </a:extLst>
          </p:cNvPr>
          <p:cNvSpPr txBox="1">
            <a:spLocks/>
          </p:cNvSpPr>
          <p:nvPr/>
        </p:nvSpPr>
        <p:spPr>
          <a:xfrm>
            <a:off x="427382" y="3268740"/>
            <a:ext cx="3886200" cy="2920442"/>
          </a:xfrm>
          <a:prstGeom prst="rect">
            <a:avLst/>
          </a:prstGeom>
        </p:spPr>
        <p:txBody>
          <a:bodyPr>
            <a:noAutofit/>
          </a:bodyPr>
          <a:lstStyle>
            <a:lvl1pPr algn="l" defTabSz="914400" rtl="0" eaLnBrk="1" latinLnBrk="0" hangingPunct="1">
              <a:lnSpc>
                <a:spcPts val="3100"/>
              </a:lnSpc>
              <a:spcBef>
                <a:spcPct val="0"/>
              </a:spcBef>
              <a:buNone/>
              <a:defRPr sz="3000" b="1" kern="1200">
                <a:solidFill>
                  <a:schemeClr val="accent1"/>
                </a:solidFill>
                <a:latin typeface="+mj-lt"/>
                <a:ea typeface="+mj-ea"/>
                <a:cs typeface="+mj-cs"/>
              </a:defRPr>
            </a:lvl1pPr>
          </a:lstStyle>
          <a:p>
            <a:pPr>
              <a:lnSpc>
                <a:spcPct val="100000"/>
              </a:lnSpc>
            </a:pPr>
            <a:r>
              <a:rPr lang="en-US" sz="6000" dirty="0">
                <a:solidFill>
                  <a:schemeClr val="bg1"/>
                </a:solidFill>
              </a:rPr>
              <a:t>Higher education today</a:t>
            </a:r>
          </a:p>
        </p:txBody>
      </p:sp>
    </p:spTree>
    <p:extLst>
      <p:ext uri="{BB962C8B-B14F-4D97-AF65-F5344CB8AC3E}">
        <p14:creationId xmlns:p14="http://schemas.microsoft.com/office/powerpoint/2010/main" val="2981258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grass, outdoor, person, sport&#10;&#10;Description automatically generated">
            <a:extLst>
              <a:ext uri="{FF2B5EF4-FFF2-40B4-BE49-F238E27FC236}">
                <a16:creationId xmlns:a16="http://schemas.microsoft.com/office/drawing/2014/main" id="{1C4B2E0C-1881-0772-41A4-E6BFEAD99E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25"/>
          <a:stretch/>
        </p:blipFill>
        <p:spPr>
          <a:xfrm>
            <a:off x="6249211" y="1155701"/>
            <a:ext cx="4548187" cy="4837261"/>
          </a:xfrm>
          <a:prstGeom prst="rect">
            <a:avLst/>
          </a:prstGeom>
        </p:spPr>
      </p:pic>
      <p:sp>
        <p:nvSpPr>
          <p:cNvPr id="14" name="Title 13">
            <a:extLst>
              <a:ext uri="{FF2B5EF4-FFF2-40B4-BE49-F238E27FC236}">
                <a16:creationId xmlns:a16="http://schemas.microsoft.com/office/drawing/2014/main" id="{C1414D66-E26F-BF3F-488D-C2FA3B82A857}"/>
              </a:ext>
            </a:extLst>
          </p:cNvPr>
          <p:cNvSpPr>
            <a:spLocks noGrp="1"/>
          </p:cNvSpPr>
          <p:nvPr>
            <p:ph type="title"/>
          </p:nvPr>
        </p:nvSpPr>
        <p:spPr>
          <a:xfrm>
            <a:off x="624666" y="1155701"/>
            <a:ext cx="5048770" cy="602081"/>
          </a:xfrm>
        </p:spPr>
        <p:txBody>
          <a:bodyPr/>
          <a:lstStyle/>
          <a:p>
            <a:r>
              <a:rPr lang="en-US" dirty="0"/>
              <a:t>What is higher education?</a:t>
            </a:r>
            <a:endParaRPr lang="en-US" b="0" baseline="30000" dirty="0"/>
          </a:p>
        </p:txBody>
      </p:sp>
      <p:sp>
        <p:nvSpPr>
          <p:cNvPr id="2" name="Content Placeholder 3">
            <a:extLst>
              <a:ext uri="{FF2B5EF4-FFF2-40B4-BE49-F238E27FC236}">
                <a16:creationId xmlns:a16="http://schemas.microsoft.com/office/drawing/2014/main" id="{63A67F66-AD00-B92B-44DA-4F6B9618024D}"/>
              </a:ext>
            </a:extLst>
          </p:cNvPr>
          <p:cNvSpPr txBox="1">
            <a:spLocks/>
          </p:cNvSpPr>
          <p:nvPr/>
        </p:nvSpPr>
        <p:spPr>
          <a:xfrm>
            <a:off x="567223" y="2072139"/>
            <a:ext cx="4058565" cy="1690606"/>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US" sz="1800" dirty="0"/>
              <a:t>College or university</a:t>
            </a:r>
          </a:p>
          <a:p>
            <a:pPr lvl="3"/>
            <a:r>
              <a:rPr lang="en-US" sz="1800" dirty="0"/>
              <a:t>Online</a:t>
            </a:r>
          </a:p>
          <a:p>
            <a:pPr lvl="3"/>
            <a:r>
              <a:rPr lang="en-US" sz="1800" dirty="0"/>
              <a:t>On campus</a:t>
            </a:r>
          </a:p>
          <a:p>
            <a:pPr marL="228600" lvl="3" indent="0">
              <a:buNone/>
            </a:pPr>
            <a:endParaRPr lang="en-US" sz="1800" dirty="0"/>
          </a:p>
          <a:p>
            <a:pPr lvl="2"/>
            <a:r>
              <a:rPr lang="en-US" sz="1800" dirty="0"/>
              <a:t>Community college</a:t>
            </a:r>
          </a:p>
          <a:p>
            <a:pPr lvl="2"/>
            <a:r>
              <a:rPr lang="en-US" sz="1800" dirty="0"/>
              <a:t>Vocational and technical school</a:t>
            </a:r>
          </a:p>
        </p:txBody>
      </p:sp>
    </p:spTree>
    <p:extLst>
      <p:ext uri="{BB962C8B-B14F-4D97-AF65-F5344CB8AC3E}">
        <p14:creationId xmlns:p14="http://schemas.microsoft.com/office/powerpoint/2010/main" val="2588007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414D66-E26F-BF3F-488D-C2FA3B82A857}"/>
              </a:ext>
            </a:extLst>
          </p:cNvPr>
          <p:cNvSpPr>
            <a:spLocks noGrp="1"/>
          </p:cNvSpPr>
          <p:nvPr>
            <p:ph type="title"/>
          </p:nvPr>
        </p:nvSpPr>
        <p:spPr>
          <a:xfrm>
            <a:off x="624665" y="1155701"/>
            <a:ext cx="7497601" cy="400051"/>
          </a:xfrm>
        </p:spPr>
        <p:txBody>
          <a:bodyPr/>
          <a:lstStyle/>
          <a:p>
            <a:r>
              <a:rPr lang="en-US" dirty="0"/>
              <a:t>Why consider higher education?</a:t>
            </a:r>
          </a:p>
        </p:txBody>
      </p:sp>
      <p:sp>
        <p:nvSpPr>
          <p:cNvPr id="5" name="object 3">
            <a:extLst>
              <a:ext uri="{FF2B5EF4-FFF2-40B4-BE49-F238E27FC236}">
                <a16:creationId xmlns:a16="http://schemas.microsoft.com/office/drawing/2014/main" id="{98F1B8C2-1783-B04B-8638-00E819D1126E}"/>
              </a:ext>
            </a:extLst>
          </p:cNvPr>
          <p:cNvSpPr txBox="1"/>
          <p:nvPr/>
        </p:nvSpPr>
        <p:spPr>
          <a:xfrm>
            <a:off x="614024" y="6203713"/>
            <a:ext cx="9367530" cy="271869"/>
          </a:xfrm>
          <a:prstGeom prst="rect">
            <a:avLst/>
          </a:prstGeom>
        </p:spPr>
        <p:txBody>
          <a:bodyPr vert="horz" wrap="square" lIns="0" tIns="12700" rIns="0" bIns="0" rtlCol="0">
            <a:spAutoFit/>
          </a:bodyPr>
          <a:lstStyle/>
          <a:p>
            <a:pPr marL="12700" marR="5080">
              <a:lnSpc>
                <a:spcPct val="100000"/>
              </a:lnSpc>
              <a:spcBef>
                <a:spcPts val="100"/>
              </a:spcBef>
            </a:pPr>
            <a:endParaRPr lang="en-US" sz="800" dirty="0">
              <a:solidFill>
                <a:srgbClr val="696666"/>
              </a:solidFill>
              <a:cs typeface="Arial"/>
            </a:endParaRPr>
          </a:p>
          <a:p>
            <a:pPr marL="12700" marR="5080">
              <a:lnSpc>
                <a:spcPct val="100000"/>
              </a:lnSpc>
              <a:spcBef>
                <a:spcPts val="100"/>
              </a:spcBef>
            </a:pPr>
            <a:r>
              <a:rPr lang="en-US" sz="800" dirty="0"/>
              <a:t>Source: Unemployment rates and earnings by educational attainment. U.S. Bureau of Labor Statistics. </a:t>
            </a:r>
            <a:r>
              <a:rPr lang="en-US" sz="800" dirty="0">
                <a:hlinkClick r:id="rId3"/>
              </a:rPr>
              <a:t>https://www.bls.gov/emp/tables/unemployment-earnings-education.htm</a:t>
            </a:r>
            <a:r>
              <a:rPr lang="en-US" sz="800" dirty="0"/>
              <a:t>, last modified August, 2024.</a:t>
            </a:r>
          </a:p>
        </p:txBody>
      </p:sp>
      <p:grpSp>
        <p:nvGrpSpPr>
          <p:cNvPr id="2" name="Group 1">
            <a:extLst>
              <a:ext uri="{FF2B5EF4-FFF2-40B4-BE49-F238E27FC236}">
                <a16:creationId xmlns:a16="http://schemas.microsoft.com/office/drawing/2014/main" id="{1D577531-2812-3B68-2CCE-B24F23370838}"/>
              </a:ext>
            </a:extLst>
          </p:cNvPr>
          <p:cNvGrpSpPr/>
          <p:nvPr/>
        </p:nvGrpSpPr>
        <p:grpSpPr>
          <a:xfrm>
            <a:off x="10855328" y="5767517"/>
            <a:ext cx="868730" cy="831804"/>
            <a:chOff x="10281941" y="4955219"/>
            <a:chExt cx="868730" cy="831804"/>
          </a:xfrm>
        </p:grpSpPr>
        <p:pic>
          <p:nvPicPr>
            <p:cNvPr id="3" name="Picture Placeholder 6">
              <a:extLst>
                <a:ext uri="{FF2B5EF4-FFF2-40B4-BE49-F238E27FC236}">
                  <a16:creationId xmlns:a16="http://schemas.microsoft.com/office/drawing/2014/main" id="{00A7E4CE-4856-A509-1A4C-0196FD6ED8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711" b="711"/>
            <a:stretch/>
          </p:blipFill>
          <p:spPr>
            <a:xfrm>
              <a:off x="10447287" y="4955219"/>
              <a:ext cx="487935" cy="576072"/>
            </a:xfrm>
            <a:prstGeom prst="rect">
              <a:avLst/>
            </a:prstGeom>
          </p:spPr>
        </p:pic>
        <p:sp>
          <p:nvSpPr>
            <p:cNvPr id="4" name="Content Placeholder 4">
              <a:extLst>
                <a:ext uri="{FF2B5EF4-FFF2-40B4-BE49-F238E27FC236}">
                  <a16:creationId xmlns:a16="http://schemas.microsoft.com/office/drawing/2014/main" id="{3909BFE2-72B7-B650-22B7-891A711252F9}"/>
                </a:ext>
              </a:extLst>
            </p:cNvPr>
            <p:cNvSpPr txBox="1">
              <a:spLocks/>
            </p:cNvSpPr>
            <p:nvPr/>
          </p:nvSpPr>
          <p:spPr>
            <a:xfrm>
              <a:off x="10281941" y="5549028"/>
              <a:ext cx="868730" cy="23799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dirty="0"/>
                <a:t>Page 3</a:t>
              </a:r>
            </a:p>
          </p:txBody>
        </p:sp>
      </p:grpSp>
      <p:sp>
        <p:nvSpPr>
          <p:cNvPr id="6" name="Content Placeholder 13">
            <a:extLst>
              <a:ext uri="{FF2B5EF4-FFF2-40B4-BE49-F238E27FC236}">
                <a16:creationId xmlns:a16="http://schemas.microsoft.com/office/drawing/2014/main" id="{F91A8C89-FFF1-A60F-D20B-EDFB21CAD6DF}"/>
              </a:ext>
            </a:extLst>
          </p:cNvPr>
          <p:cNvSpPr txBox="1">
            <a:spLocks/>
          </p:cNvSpPr>
          <p:nvPr/>
        </p:nvSpPr>
        <p:spPr>
          <a:xfrm>
            <a:off x="557853" y="1623807"/>
            <a:ext cx="9547042" cy="41257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Earnings and unemployment rates by educational attainment </a:t>
            </a:r>
          </a:p>
        </p:txBody>
      </p:sp>
      <p:pic>
        <p:nvPicPr>
          <p:cNvPr id="17" name="Picture 16">
            <a:extLst>
              <a:ext uri="{FF2B5EF4-FFF2-40B4-BE49-F238E27FC236}">
                <a16:creationId xmlns:a16="http://schemas.microsoft.com/office/drawing/2014/main" id="{D971B9BD-CB06-8869-7769-6C1B7B9882E2}"/>
              </a:ext>
            </a:extLst>
          </p:cNvPr>
          <p:cNvPicPr>
            <a:picLocks noChangeAspect="1"/>
          </p:cNvPicPr>
          <p:nvPr/>
        </p:nvPicPr>
        <p:blipFill>
          <a:blip r:embed="rId5"/>
          <a:stretch>
            <a:fillRect/>
          </a:stretch>
        </p:blipFill>
        <p:spPr>
          <a:xfrm>
            <a:off x="1970329" y="2342144"/>
            <a:ext cx="6233146" cy="3560530"/>
          </a:xfrm>
          <a:prstGeom prst="rect">
            <a:avLst/>
          </a:prstGeom>
        </p:spPr>
      </p:pic>
    </p:spTree>
    <p:extLst>
      <p:ext uri="{BB962C8B-B14F-4D97-AF65-F5344CB8AC3E}">
        <p14:creationId xmlns:p14="http://schemas.microsoft.com/office/powerpoint/2010/main" val="3300799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414D66-E26F-BF3F-488D-C2FA3B82A857}"/>
              </a:ext>
            </a:extLst>
          </p:cNvPr>
          <p:cNvSpPr>
            <a:spLocks noGrp="1"/>
          </p:cNvSpPr>
          <p:nvPr>
            <p:ph type="title"/>
          </p:nvPr>
        </p:nvSpPr>
        <p:spPr>
          <a:xfrm>
            <a:off x="624666" y="1155702"/>
            <a:ext cx="5216576" cy="411423"/>
          </a:xfrm>
        </p:spPr>
        <p:txBody>
          <a:bodyPr/>
          <a:lstStyle/>
          <a:p>
            <a:r>
              <a:rPr lang="en-US" dirty="0"/>
              <a:t>Average annual cost</a:t>
            </a:r>
          </a:p>
        </p:txBody>
      </p:sp>
      <p:sp>
        <p:nvSpPr>
          <p:cNvPr id="17" name="Content Placeholder 16">
            <a:extLst>
              <a:ext uri="{FF2B5EF4-FFF2-40B4-BE49-F238E27FC236}">
                <a16:creationId xmlns:a16="http://schemas.microsoft.com/office/drawing/2014/main" id="{EFD6248F-F270-1085-3345-D5C937D3A452}"/>
              </a:ext>
            </a:extLst>
          </p:cNvPr>
          <p:cNvSpPr>
            <a:spLocks noGrp="1"/>
          </p:cNvSpPr>
          <p:nvPr>
            <p:ph idx="21"/>
          </p:nvPr>
        </p:nvSpPr>
        <p:spPr>
          <a:xfrm>
            <a:off x="627510" y="6113695"/>
            <a:ext cx="10919634" cy="377185"/>
          </a:xfrm>
          <a:noFill/>
        </p:spPr>
        <p:txBody>
          <a:bodyPr/>
          <a:lstStyle/>
          <a:p>
            <a:r>
              <a:rPr lang="en-US" sz="800" dirty="0"/>
              <a:t>Source: “Trends in College Pricing: Highlights 2024, College Board  </a:t>
            </a:r>
            <a:r>
              <a:rPr lang="en-US" sz="800" dirty="0">
                <a:hlinkClick r:id="rId4"/>
              </a:rPr>
              <a:t>https://research.collegeboard.org/trends/college-pricing/highlights#:~:text=Published%20or%20Sticker%20Prices,%25%20before%20adjusting%20for%20inflation</a:t>
            </a:r>
            <a:r>
              <a:rPr lang="en-US" sz="800" dirty="0"/>
              <a:t>). </a:t>
            </a:r>
          </a:p>
          <a:p>
            <a:endParaRPr lang="en-US" dirty="0"/>
          </a:p>
        </p:txBody>
      </p:sp>
      <p:grpSp>
        <p:nvGrpSpPr>
          <p:cNvPr id="32" name="Group 31">
            <a:extLst>
              <a:ext uri="{FF2B5EF4-FFF2-40B4-BE49-F238E27FC236}">
                <a16:creationId xmlns:a16="http://schemas.microsoft.com/office/drawing/2014/main" id="{6EC38798-D8E8-7358-74A9-0728447DD60E}"/>
              </a:ext>
            </a:extLst>
          </p:cNvPr>
          <p:cNvGrpSpPr/>
          <p:nvPr/>
        </p:nvGrpSpPr>
        <p:grpSpPr>
          <a:xfrm>
            <a:off x="5558280" y="1094450"/>
            <a:ext cx="5216577" cy="4669100"/>
            <a:chOff x="4983962" y="1122025"/>
            <a:chExt cx="5216577" cy="4669100"/>
          </a:xfrm>
        </p:grpSpPr>
        <p:pic>
          <p:nvPicPr>
            <p:cNvPr id="19" name="Picture 18">
              <a:extLst>
                <a:ext uri="{FF2B5EF4-FFF2-40B4-BE49-F238E27FC236}">
                  <a16:creationId xmlns:a16="http://schemas.microsoft.com/office/drawing/2014/main" id="{80B7EAC9-1F94-B1D1-B078-915AE7D26A6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83962" y="1509087"/>
              <a:ext cx="5216577" cy="4282038"/>
            </a:xfrm>
            <a:prstGeom prst="rect">
              <a:avLst/>
            </a:prstGeom>
          </p:spPr>
        </p:pic>
        <p:sp>
          <p:nvSpPr>
            <p:cNvPr id="20" name="Rectangle 19">
              <a:extLst>
                <a:ext uri="{FF2B5EF4-FFF2-40B4-BE49-F238E27FC236}">
                  <a16:creationId xmlns:a16="http://schemas.microsoft.com/office/drawing/2014/main" id="{4053D512-58E7-0EB5-B8E8-FD5F1029BEEA}"/>
                </a:ext>
              </a:extLst>
            </p:cNvPr>
            <p:cNvSpPr/>
            <p:nvPr/>
          </p:nvSpPr>
          <p:spPr>
            <a:xfrm>
              <a:off x="5171607" y="1912610"/>
              <a:ext cx="1379095" cy="1352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F0F3AF9-DBB5-8D39-3531-2C1D921051F2}"/>
                </a:ext>
              </a:extLst>
            </p:cNvPr>
            <p:cNvSpPr/>
            <p:nvPr/>
          </p:nvSpPr>
          <p:spPr>
            <a:xfrm>
              <a:off x="6775981" y="1594700"/>
              <a:ext cx="1379095" cy="1352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4068186-EA6B-856B-2423-94A37BF99969}"/>
                </a:ext>
              </a:extLst>
            </p:cNvPr>
            <p:cNvSpPr/>
            <p:nvPr/>
          </p:nvSpPr>
          <p:spPr>
            <a:xfrm>
              <a:off x="8428300" y="1122025"/>
              <a:ext cx="1379095" cy="1352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57802EB8-0A4A-01F3-42ED-E19F2BA60027}"/>
                </a:ext>
              </a:extLst>
            </p:cNvPr>
            <p:cNvGrpSpPr/>
            <p:nvPr/>
          </p:nvGrpSpPr>
          <p:grpSpPr>
            <a:xfrm>
              <a:off x="5045615" y="2196620"/>
              <a:ext cx="1329459" cy="1127588"/>
              <a:chOff x="8893833" y="2080307"/>
              <a:chExt cx="1329459" cy="1127588"/>
            </a:xfrm>
          </p:grpSpPr>
          <p:sp>
            <p:nvSpPr>
              <p:cNvPr id="21" name="Content Placeholder 14">
                <a:extLst>
                  <a:ext uri="{FF2B5EF4-FFF2-40B4-BE49-F238E27FC236}">
                    <a16:creationId xmlns:a16="http://schemas.microsoft.com/office/drawing/2014/main" id="{180C8EA2-7E85-F98F-64D1-8C59D8F92B46}"/>
                  </a:ext>
                </a:extLst>
              </p:cNvPr>
              <p:cNvSpPr txBox="1">
                <a:spLocks/>
              </p:cNvSpPr>
              <p:nvPr/>
            </p:nvSpPr>
            <p:spPr>
              <a:xfrm>
                <a:off x="8893833" y="2080307"/>
                <a:ext cx="1329459" cy="37718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pPr>
                <a:r>
                  <a:rPr lang="en-US" sz="2200" dirty="0">
                    <a:solidFill>
                      <a:schemeClr val="tx2"/>
                    </a:solidFill>
                    <a:latin typeface="+mj-lt"/>
                  </a:rPr>
                  <a:t>$11,610</a:t>
                </a:r>
                <a:br>
                  <a:rPr lang="en-US" sz="2200" dirty="0">
                    <a:solidFill>
                      <a:schemeClr val="tx2"/>
                    </a:solidFill>
                    <a:latin typeface="+mj-lt"/>
                  </a:rPr>
                </a:br>
                <a:endParaRPr lang="en-US" b="0" dirty="0">
                  <a:solidFill>
                    <a:schemeClr val="tx2"/>
                  </a:solidFill>
                </a:endParaRPr>
              </a:p>
            </p:txBody>
          </p:sp>
          <p:sp>
            <p:nvSpPr>
              <p:cNvPr id="22" name="Content Placeholder 14">
                <a:extLst>
                  <a:ext uri="{FF2B5EF4-FFF2-40B4-BE49-F238E27FC236}">
                    <a16:creationId xmlns:a16="http://schemas.microsoft.com/office/drawing/2014/main" id="{C75B82EC-7941-6930-7B6B-3FA45377C958}"/>
                  </a:ext>
                </a:extLst>
              </p:cNvPr>
              <p:cNvSpPr txBox="1">
                <a:spLocks/>
              </p:cNvSpPr>
              <p:nvPr/>
            </p:nvSpPr>
            <p:spPr>
              <a:xfrm>
                <a:off x="8893833" y="2545003"/>
                <a:ext cx="1329459" cy="662892"/>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pPr>
                <a:r>
                  <a:rPr lang="en-US" b="0" dirty="0">
                    <a:solidFill>
                      <a:schemeClr val="tx2"/>
                    </a:solidFill>
                  </a:rPr>
                  <a:t>Public,</a:t>
                </a:r>
              </a:p>
              <a:p>
                <a:pPr algn="ctr">
                  <a:lnSpc>
                    <a:spcPct val="100000"/>
                  </a:lnSpc>
                </a:pPr>
                <a:r>
                  <a:rPr lang="en-US" b="0" dirty="0">
                    <a:solidFill>
                      <a:schemeClr val="tx2"/>
                    </a:solidFill>
                  </a:rPr>
                  <a:t>in-state</a:t>
                </a:r>
              </a:p>
            </p:txBody>
          </p:sp>
        </p:grpSp>
        <p:grpSp>
          <p:nvGrpSpPr>
            <p:cNvPr id="26" name="Group 25">
              <a:extLst>
                <a:ext uri="{FF2B5EF4-FFF2-40B4-BE49-F238E27FC236}">
                  <a16:creationId xmlns:a16="http://schemas.microsoft.com/office/drawing/2014/main" id="{D547C4E3-30CF-95EE-52CB-56B643ACCEE5}"/>
                </a:ext>
              </a:extLst>
            </p:cNvPr>
            <p:cNvGrpSpPr/>
            <p:nvPr/>
          </p:nvGrpSpPr>
          <p:grpSpPr>
            <a:xfrm>
              <a:off x="6754493" y="1806878"/>
              <a:ext cx="1329459" cy="1127588"/>
              <a:chOff x="8893833" y="2080307"/>
              <a:chExt cx="1329459" cy="1127588"/>
            </a:xfrm>
          </p:grpSpPr>
          <p:sp>
            <p:nvSpPr>
              <p:cNvPr id="27" name="Content Placeholder 14">
                <a:extLst>
                  <a:ext uri="{FF2B5EF4-FFF2-40B4-BE49-F238E27FC236}">
                    <a16:creationId xmlns:a16="http://schemas.microsoft.com/office/drawing/2014/main" id="{2CEDAD00-41A7-A4EA-2F8C-FA6B40F38B7D}"/>
                  </a:ext>
                </a:extLst>
              </p:cNvPr>
              <p:cNvSpPr txBox="1">
                <a:spLocks/>
              </p:cNvSpPr>
              <p:nvPr/>
            </p:nvSpPr>
            <p:spPr>
              <a:xfrm>
                <a:off x="8893833" y="2080307"/>
                <a:ext cx="1329459" cy="37718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pPr>
                <a:r>
                  <a:rPr lang="en-US" sz="2200" dirty="0">
                    <a:solidFill>
                      <a:schemeClr val="tx2"/>
                    </a:solidFill>
                    <a:latin typeface="+mj-lt"/>
                  </a:rPr>
                  <a:t>$30,780</a:t>
                </a:r>
                <a:br>
                  <a:rPr lang="en-US" sz="2200" dirty="0">
                    <a:solidFill>
                      <a:schemeClr val="tx2"/>
                    </a:solidFill>
                    <a:latin typeface="+mj-lt"/>
                  </a:rPr>
                </a:br>
                <a:endParaRPr lang="en-US" b="0" dirty="0">
                  <a:solidFill>
                    <a:schemeClr val="tx2"/>
                  </a:solidFill>
                </a:endParaRPr>
              </a:p>
            </p:txBody>
          </p:sp>
          <p:sp>
            <p:nvSpPr>
              <p:cNvPr id="28" name="Content Placeholder 14">
                <a:extLst>
                  <a:ext uri="{FF2B5EF4-FFF2-40B4-BE49-F238E27FC236}">
                    <a16:creationId xmlns:a16="http://schemas.microsoft.com/office/drawing/2014/main" id="{F6F82B76-C024-EE35-816C-AAEEFF2875AC}"/>
                  </a:ext>
                </a:extLst>
              </p:cNvPr>
              <p:cNvSpPr txBox="1">
                <a:spLocks/>
              </p:cNvSpPr>
              <p:nvPr/>
            </p:nvSpPr>
            <p:spPr>
              <a:xfrm>
                <a:off x="8893833" y="2545003"/>
                <a:ext cx="1329459" cy="662892"/>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pPr>
                <a:r>
                  <a:rPr lang="en-US" b="0" dirty="0">
                    <a:solidFill>
                      <a:schemeClr val="tx2"/>
                    </a:solidFill>
                  </a:rPr>
                  <a:t>Public,</a:t>
                </a:r>
              </a:p>
              <a:p>
                <a:pPr algn="ctr">
                  <a:lnSpc>
                    <a:spcPct val="100000"/>
                  </a:lnSpc>
                </a:pPr>
                <a:r>
                  <a:rPr lang="en-US" b="0" dirty="0">
                    <a:solidFill>
                      <a:schemeClr val="tx2"/>
                    </a:solidFill>
                  </a:rPr>
                  <a:t>out-of-state</a:t>
                </a:r>
              </a:p>
            </p:txBody>
          </p:sp>
        </p:grpSp>
        <p:grpSp>
          <p:nvGrpSpPr>
            <p:cNvPr id="29" name="Group 28">
              <a:extLst>
                <a:ext uri="{FF2B5EF4-FFF2-40B4-BE49-F238E27FC236}">
                  <a16:creationId xmlns:a16="http://schemas.microsoft.com/office/drawing/2014/main" id="{8940F3A4-3BD8-D6A4-17C8-A9041A72E6C2}"/>
                </a:ext>
              </a:extLst>
            </p:cNvPr>
            <p:cNvGrpSpPr/>
            <p:nvPr/>
          </p:nvGrpSpPr>
          <p:grpSpPr>
            <a:xfrm>
              <a:off x="8373431" y="1567037"/>
              <a:ext cx="1329459" cy="1127588"/>
              <a:chOff x="8893833" y="2080307"/>
              <a:chExt cx="1329459" cy="1127588"/>
            </a:xfrm>
          </p:grpSpPr>
          <p:sp>
            <p:nvSpPr>
              <p:cNvPr id="30" name="Content Placeholder 14">
                <a:extLst>
                  <a:ext uri="{FF2B5EF4-FFF2-40B4-BE49-F238E27FC236}">
                    <a16:creationId xmlns:a16="http://schemas.microsoft.com/office/drawing/2014/main" id="{49128816-1F96-C791-99AA-B9C28D70D8F6}"/>
                  </a:ext>
                </a:extLst>
              </p:cNvPr>
              <p:cNvSpPr txBox="1">
                <a:spLocks/>
              </p:cNvSpPr>
              <p:nvPr/>
            </p:nvSpPr>
            <p:spPr>
              <a:xfrm>
                <a:off x="8893833" y="2080307"/>
                <a:ext cx="1329459" cy="37718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pPr>
                <a:r>
                  <a:rPr lang="en-US" sz="2200" dirty="0">
                    <a:solidFill>
                      <a:schemeClr val="tx2"/>
                    </a:solidFill>
                    <a:latin typeface="+mj-lt"/>
                  </a:rPr>
                  <a:t>$43,350</a:t>
                </a:r>
                <a:br>
                  <a:rPr lang="en-US" sz="2200" dirty="0">
                    <a:solidFill>
                      <a:schemeClr val="tx2"/>
                    </a:solidFill>
                    <a:latin typeface="+mj-lt"/>
                  </a:rPr>
                </a:br>
                <a:endParaRPr lang="en-US" b="0" dirty="0">
                  <a:solidFill>
                    <a:schemeClr val="tx2"/>
                  </a:solidFill>
                </a:endParaRPr>
              </a:p>
            </p:txBody>
          </p:sp>
          <p:sp>
            <p:nvSpPr>
              <p:cNvPr id="31" name="Content Placeholder 14">
                <a:extLst>
                  <a:ext uri="{FF2B5EF4-FFF2-40B4-BE49-F238E27FC236}">
                    <a16:creationId xmlns:a16="http://schemas.microsoft.com/office/drawing/2014/main" id="{13AED816-703F-EB67-37E5-2B40AE63A84B}"/>
                  </a:ext>
                </a:extLst>
              </p:cNvPr>
              <p:cNvSpPr txBox="1">
                <a:spLocks/>
              </p:cNvSpPr>
              <p:nvPr/>
            </p:nvSpPr>
            <p:spPr>
              <a:xfrm>
                <a:off x="8893833" y="2545003"/>
                <a:ext cx="1329459" cy="662892"/>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pPr>
                <a:r>
                  <a:rPr lang="en-US" b="0" dirty="0">
                    <a:solidFill>
                      <a:schemeClr val="tx2"/>
                    </a:solidFill>
                  </a:rPr>
                  <a:t>Private</a:t>
                </a:r>
              </a:p>
            </p:txBody>
          </p:sp>
        </p:grpSp>
      </p:grpSp>
      <p:sp>
        <p:nvSpPr>
          <p:cNvPr id="2" name="Content Placeholder 13">
            <a:extLst>
              <a:ext uri="{FF2B5EF4-FFF2-40B4-BE49-F238E27FC236}">
                <a16:creationId xmlns:a16="http://schemas.microsoft.com/office/drawing/2014/main" id="{F44B4382-E676-8099-BE40-58A2C1636382}"/>
              </a:ext>
            </a:extLst>
          </p:cNvPr>
          <p:cNvSpPr txBox="1">
            <a:spLocks/>
          </p:cNvSpPr>
          <p:nvPr/>
        </p:nvSpPr>
        <p:spPr>
          <a:xfrm>
            <a:off x="557853" y="1623807"/>
            <a:ext cx="5116214" cy="41257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2024 - 2025 tuition and fees </a:t>
            </a:r>
          </a:p>
        </p:txBody>
      </p:sp>
    </p:spTree>
    <p:extLst>
      <p:ext uri="{BB962C8B-B14F-4D97-AF65-F5344CB8AC3E}">
        <p14:creationId xmlns:p14="http://schemas.microsoft.com/office/powerpoint/2010/main" val="2823053034"/>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414D66-E26F-BF3F-488D-C2FA3B82A857}"/>
              </a:ext>
            </a:extLst>
          </p:cNvPr>
          <p:cNvSpPr>
            <a:spLocks noGrp="1"/>
          </p:cNvSpPr>
          <p:nvPr>
            <p:ph type="title"/>
          </p:nvPr>
        </p:nvSpPr>
        <p:spPr>
          <a:xfrm>
            <a:off x="624666" y="1155701"/>
            <a:ext cx="4226114" cy="456057"/>
          </a:xfrm>
        </p:spPr>
        <p:txBody>
          <a:bodyPr/>
          <a:lstStyle/>
          <a:p>
            <a:r>
              <a:rPr lang="en-US" dirty="0"/>
              <a:t>Breaking it down</a:t>
            </a:r>
            <a:endParaRPr lang="en-US" b="0" baseline="30000" dirty="0"/>
          </a:p>
        </p:txBody>
      </p:sp>
      <p:sp>
        <p:nvSpPr>
          <p:cNvPr id="10" name="Content Placeholder 14">
            <a:extLst>
              <a:ext uri="{FF2B5EF4-FFF2-40B4-BE49-F238E27FC236}">
                <a16:creationId xmlns:a16="http://schemas.microsoft.com/office/drawing/2014/main" id="{D898244F-80E7-2D6A-2222-7B2F6BB4CE19}"/>
              </a:ext>
            </a:extLst>
          </p:cNvPr>
          <p:cNvSpPr txBox="1">
            <a:spLocks/>
          </p:cNvSpPr>
          <p:nvPr/>
        </p:nvSpPr>
        <p:spPr>
          <a:xfrm>
            <a:off x="621011" y="6422022"/>
            <a:ext cx="10942673" cy="354599"/>
          </a:xfrm>
          <a:prstGeom prst="rect">
            <a:avLst/>
          </a:prstGeom>
          <a:solidFill>
            <a:schemeClr val="bg2"/>
          </a:solid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13">
            <a:extLst>
              <a:ext uri="{FF2B5EF4-FFF2-40B4-BE49-F238E27FC236}">
                <a16:creationId xmlns:a16="http://schemas.microsoft.com/office/drawing/2014/main" id="{F431394E-EC6B-5224-7987-00E0B0CA549E}"/>
              </a:ext>
            </a:extLst>
          </p:cNvPr>
          <p:cNvSpPr txBox="1">
            <a:spLocks/>
          </p:cNvSpPr>
          <p:nvPr/>
        </p:nvSpPr>
        <p:spPr>
          <a:xfrm>
            <a:off x="523987" y="1623807"/>
            <a:ext cx="5116214" cy="41257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Cost of attendance</a:t>
            </a:r>
          </a:p>
        </p:txBody>
      </p:sp>
      <p:grpSp>
        <p:nvGrpSpPr>
          <p:cNvPr id="6" name="Group 5">
            <a:extLst>
              <a:ext uri="{FF2B5EF4-FFF2-40B4-BE49-F238E27FC236}">
                <a16:creationId xmlns:a16="http://schemas.microsoft.com/office/drawing/2014/main" id="{A04FD5D5-DF31-6BF2-B27F-673B37A68E3F}"/>
              </a:ext>
            </a:extLst>
          </p:cNvPr>
          <p:cNvGrpSpPr/>
          <p:nvPr/>
        </p:nvGrpSpPr>
        <p:grpSpPr>
          <a:xfrm>
            <a:off x="10855328" y="5767517"/>
            <a:ext cx="868730" cy="831804"/>
            <a:chOff x="10281941" y="4955219"/>
            <a:chExt cx="868730" cy="831804"/>
          </a:xfrm>
        </p:grpSpPr>
        <p:pic>
          <p:nvPicPr>
            <p:cNvPr id="7" name="Picture Placeholder 6">
              <a:extLst>
                <a:ext uri="{FF2B5EF4-FFF2-40B4-BE49-F238E27FC236}">
                  <a16:creationId xmlns:a16="http://schemas.microsoft.com/office/drawing/2014/main" id="{EDDDF53E-1666-DC62-9AD7-C576D36BCA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11" b="711"/>
            <a:stretch/>
          </p:blipFill>
          <p:spPr>
            <a:xfrm>
              <a:off x="10447287" y="4955219"/>
              <a:ext cx="487935" cy="576072"/>
            </a:xfrm>
            <a:prstGeom prst="rect">
              <a:avLst/>
            </a:prstGeom>
          </p:spPr>
        </p:pic>
        <p:sp>
          <p:nvSpPr>
            <p:cNvPr id="12" name="Content Placeholder 4">
              <a:extLst>
                <a:ext uri="{FF2B5EF4-FFF2-40B4-BE49-F238E27FC236}">
                  <a16:creationId xmlns:a16="http://schemas.microsoft.com/office/drawing/2014/main" id="{8005BAEC-0B32-9905-FD7D-BD95967404E4}"/>
                </a:ext>
              </a:extLst>
            </p:cNvPr>
            <p:cNvSpPr txBox="1">
              <a:spLocks/>
            </p:cNvSpPr>
            <p:nvPr/>
          </p:nvSpPr>
          <p:spPr>
            <a:xfrm>
              <a:off x="10281941" y="5549028"/>
              <a:ext cx="868730" cy="23799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dirty="0"/>
                <a:t>Page 4</a:t>
              </a:r>
            </a:p>
          </p:txBody>
        </p:sp>
      </p:grpSp>
      <p:sp>
        <p:nvSpPr>
          <p:cNvPr id="17" name="object 8">
            <a:extLst>
              <a:ext uri="{FF2B5EF4-FFF2-40B4-BE49-F238E27FC236}">
                <a16:creationId xmlns:a16="http://schemas.microsoft.com/office/drawing/2014/main" id="{1BD78958-A89C-671A-CB7B-6E56E6983C62}"/>
              </a:ext>
            </a:extLst>
          </p:cNvPr>
          <p:cNvSpPr txBox="1"/>
          <p:nvPr/>
        </p:nvSpPr>
        <p:spPr>
          <a:xfrm>
            <a:off x="622839" y="6363893"/>
            <a:ext cx="9708830" cy="123111"/>
          </a:xfrm>
          <a:prstGeom prst="rect">
            <a:avLst/>
          </a:prstGeom>
        </p:spPr>
        <p:txBody>
          <a:bodyPr vert="horz" wrap="square" lIns="0" tIns="0" rIns="0" bIns="0" rtlCol="0">
            <a:spAutoFit/>
          </a:bodyPr>
          <a:lstStyle/>
          <a:p>
            <a:r>
              <a:rPr lang="en-US" sz="800" dirty="0"/>
              <a:t>Source: University of Minnesota, Twin Cities. </a:t>
            </a:r>
            <a:r>
              <a:rPr lang="en-US" sz="800" dirty="0">
                <a:hlinkClick r:id="rId4"/>
              </a:rPr>
              <a:t>https://docs.google.com/document/d/1sSgOJxxAvnEJqHczvekge-KZHTOqofzkfySj1YLilCk/edit?pli=1&amp;tab=t.0</a:t>
            </a:r>
            <a:r>
              <a:rPr lang="en-US" sz="800" dirty="0"/>
              <a:t>  </a:t>
            </a:r>
          </a:p>
        </p:txBody>
      </p:sp>
      <p:pic>
        <p:nvPicPr>
          <p:cNvPr id="8" name="Picture 7">
            <a:extLst>
              <a:ext uri="{FF2B5EF4-FFF2-40B4-BE49-F238E27FC236}">
                <a16:creationId xmlns:a16="http://schemas.microsoft.com/office/drawing/2014/main" id="{D8DC08A0-34F5-FB26-6473-95E809071EF5}"/>
              </a:ext>
            </a:extLst>
          </p:cNvPr>
          <p:cNvPicPr>
            <a:picLocks noChangeAspect="1"/>
          </p:cNvPicPr>
          <p:nvPr/>
        </p:nvPicPr>
        <p:blipFill>
          <a:blip r:embed="rId5"/>
          <a:stretch>
            <a:fillRect/>
          </a:stretch>
        </p:blipFill>
        <p:spPr>
          <a:xfrm>
            <a:off x="581533" y="3031565"/>
            <a:ext cx="4908936" cy="2489038"/>
          </a:xfrm>
          <a:prstGeom prst="rect">
            <a:avLst/>
          </a:prstGeom>
        </p:spPr>
      </p:pic>
      <p:pic>
        <p:nvPicPr>
          <p:cNvPr id="13" name="Picture 12">
            <a:extLst>
              <a:ext uri="{FF2B5EF4-FFF2-40B4-BE49-F238E27FC236}">
                <a16:creationId xmlns:a16="http://schemas.microsoft.com/office/drawing/2014/main" id="{96B0D803-4536-FD25-97C9-2711251D3042}"/>
              </a:ext>
            </a:extLst>
          </p:cNvPr>
          <p:cNvPicPr>
            <a:picLocks noChangeAspect="1"/>
          </p:cNvPicPr>
          <p:nvPr/>
        </p:nvPicPr>
        <p:blipFill>
          <a:blip r:embed="rId6"/>
          <a:stretch>
            <a:fillRect/>
          </a:stretch>
        </p:blipFill>
        <p:spPr>
          <a:xfrm>
            <a:off x="5946392" y="3049453"/>
            <a:ext cx="4908936" cy="1423438"/>
          </a:xfrm>
          <a:prstGeom prst="rect">
            <a:avLst/>
          </a:prstGeom>
        </p:spPr>
      </p:pic>
      <p:pic>
        <p:nvPicPr>
          <p:cNvPr id="23" name="Picture 22">
            <a:extLst>
              <a:ext uri="{FF2B5EF4-FFF2-40B4-BE49-F238E27FC236}">
                <a16:creationId xmlns:a16="http://schemas.microsoft.com/office/drawing/2014/main" id="{CD137DC1-0B7D-C4E8-5739-B1EBD57B8882}"/>
              </a:ext>
            </a:extLst>
          </p:cNvPr>
          <p:cNvPicPr>
            <a:picLocks noChangeAspect="1"/>
          </p:cNvPicPr>
          <p:nvPr/>
        </p:nvPicPr>
        <p:blipFill>
          <a:blip r:embed="rId7"/>
          <a:stretch>
            <a:fillRect/>
          </a:stretch>
        </p:blipFill>
        <p:spPr>
          <a:xfrm>
            <a:off x="5946392" y="4450414"/>
            <a:ext cx="4908936" cy="1040355"/>
          </a:xfrm>
          <a:prstGeom prst="rect">
            <a:avLst/>
          </a:prstGeom>
        </p:spPr>
      </p:pic>
      <p:sp>
        <p:nvSpPr>
          <p:cNvPr id="24" name="TextBox 23">
            <a:extLst>
              <a:ext uri="{FF2B5EF4-FFF2-40B4-BE49-F238E27FC236}">
                <a16:creationId xmlns:a16="http://schemas.microsoft.com/office/drawing/2014/main" id="{40D2FA92-C303-C318-757F-531440E31061}"/>
              </a:ext>
            </a:extLst>
          </p:cNvPr>
          <p:cNvSpPr txBox="1"/>
          <p:nvPr/>
        </p:nvSpPr>
        <p:spPr>
          <a:xfrm>
            <a:off x="621011" y="2280745"/>
            <a:ext cx="9248203" cy="369332"/>
          </a:xfrm>
          <a:prstGeom prst="rect">
            <a:avLst/>
          </a:prstGeom>
          <a:ln>
            <a:noFill/>
          </a:ln>
        </p:spPr>
        <p:txBody>
          <a:bodyPr wrap="square" rtlCol="0">
            <a:spAutoFit/>
          </a:bodyPr>
          <a:lstStyle/>
          <a:p>
            <a:pPr algn="l"/>
            <a:r>
              <a:rPr lang="en-US" dirty="0"/>
              <a:t>Example: University of Minnesota </a:t>
            </a:r>
          </a:p>
        </p:txBody>
      </p:sp>
    </p:spTree>
    <p:extLst>
      <p:ext uri="{BB962C8B-B14F-4D97-AF65-F5344CB8AC3E}">
        <p14:creationId xmlns:p14="http://schemas.microsoft.com/office/powerpoint/2010/main" val="1642557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414D66-E26F-BF3F-488D-C2FA3B82A857}"/>
              </a:ext>
            </a:extLst>
          </p:cNvPr>
          <p:cNvSpPr>
            <a:spLocks noGrp="1"/>
          </p:cNvSpPr>
          <p:nvPr>
            <p:ph type="title"/>
          </p:nvPr>
        </p:nvSpPr>
        <p:spPr>
          <a:xfrm>
            <a:off x="624666" y="1155702"/>
            <a:ext cx="3557310" cy="516084"/>
          </a:xfrm>
        </p:spPr>
        <p:txBody>
          <a:bodyPr/>
          <a:lstStyle/>
          <a:p>
            <a:r>
              <a:rPr lang="en-US" dirty="0"/>
              <a:t>How families pay</a:t>
            </a:r>
            <a:endParaRPr lang="en-US" b="0" baseline="30000" dirty="0"/>
          </a:p>
        </p:txBody>
      </p:sp>
      <p:sp>
        <p:nvSpPr>
          <p:cNvPr id="27" name="Content Placeholder 13">
            <a:extLst>
              <a:ext uri="{FF2B5EF4-FFF2-40B4-BE49-F238E27FC236}">
                <a16:creationId xmlns:a16="http://schemas.microsoft.com/office/drawing/2014/main" id="{319C5467-2B65-0EFF-6215-02557889B57B}"/>
              </a:ext>
            </a:extLst>
          </p:cNvPr>
          <p:cNvSpPr txBox="1">
            <a:spLocks/>
          </p:cNvSpPr>
          <p:nvPr/>
        </p:nvSpPr>
        <p:spPr>
          <a:xfrm>
            <a:off x="624662" y="2103517"/>
            <a:ext cx="4504551" cy="2581806"/>
          </a:xfrm>
          <a:prstGeom prst="rect">
            <a:avLst/>
          </a:prstGeom>
        </p:spPr>
        <p:txBody>
          <a:bodyPr lIns="0" tIns="0" rIns="0" bIns="0"/>
          <a:lstStyle>
            <a:lvl1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b="1" kern="1200">
                <a:solidFill>
                  <a:schemeClr val="bg2"/>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bg2"/>
                </a:solidFill>
                <a:latin typeface="+mn-lt"/>
                <a:ea typeface="+mn-ea"/>
                <a:cs typeface="+mn-cs"/>
              </a:defRPr>
            </a:lvl2pPr>
            <a:lvl3pPr marL="137156"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bg2"/>
                </a:solidFill>
                <a:latin typeface="+mn-lt"/>
                <a:ea typeface="+mn-ea"/>
                <a:cs typeface="+mn-cs"/>
              </a:defRPr>
            </a:lvl3pPr>
            <a:lvl4pPr marL="457187" marR="0" indent="-265169" algn="l" defTabSz="914400" rtl="0" eaLnBrk="1" fontAlgn="auto" latinLnBrk="0" hangingPunct="1">
              <a:lnSpc>
                <a:spcPct val="90000"/>
              </a:lnSpc>
              <a:spcBef>
                <a:spcPts val="300"/>
              </a:spcBef>
              <a:spcAft>
                <a:spcPts val="0"/>
              </a:spcAft>
              <a:buClr>
                <a:schemeClr val="bg2"/>
              </a:buClr>
              <a:buSzTx/>
              <a:buFont typeface="System Font Regular"/>
              <a:buChar char="—"/>
              <a:tabLst/>
              <a:defRPr sz="1400" kern="1200">
                <a:solidFill>
                  <a:schemeClr val="bg2"/>
                </a:solidFill>
                <a:latin typeface="+mn-lt"/>
                <a:ea typeface="+mn-ea"/>
                <a:cs typeface="+mn-cs"/>
              </a:defRPr>
            </a:lvl4pPr>
            <a:lvl5pPr marL="731500" marR="0" indent="-137156" algn="l" defTabSz="914376"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t">
              <a:lnSpc>
                <a:spcPct val="150000"/>
              </a:lnSpc>
              <a:spcBef>
                <a:spcPts val="0"/>
              </a:spcBef>
            </a:pPr>
            <a:r>
              <a:rPr lang="en-US" sz="1800" b="0" i="0" u="none" strike="noStrike" kern="1200" dirty="0">
                <a:solidFill>
                  <a:srgbClr val="636466"/>
                </a:solidFill>
                <a:effectLst/>
                <a:latin typeface="Arial" panose="020B0604020202020204" pitchFamily="34" charset="0"/>
              </a:rPr>
              <a:t>Parent </a:t>
            </a:r>
            <a:r>
              <a:rPr lang="en-US" sz="1800" b="0" dirty="0">
                <a:solidFill>
                  <a:srgbClr val="636466"/>
                </a:solidFill>
                <a:latin typeface="Arial" panose="020B0604020202020204" pitchFamily="34" charset="0"/>
              </a:rPr>
              <a:t>income &amp; Savings</a:t>
            </a:r>
            <a:br>
              <a:rPr lang="en-US" sz="1800" b="0" i="0" u="none" strike="noStrike" kern="1200" dirty="0">
                <a:solidFill>
                  <a:srgbClr val="636466"/>
                </a:solidFill>
                <a:effectLst/>
                <a:latin typeface="Arial" panose="020B0604020202020204" pitchFamily="34" charset="0"/>
              </a:rPr>
            </a:br>
            <a:r>
              <a:rPr lang="en-US" sz="1800" b="0" i="0" u="none" strike="noStrike" kern="1200" dirty="0">
                <a:solidFill>
                  <a:srgbClr val="636466"/>
                </a:solidFill>
                <a:effectLst/>
                <a:latin typeface="Arial" panose="020B0604020202020204" pitchFamily="34" charset="0"/>
              </a:rPr>
              <a:t>Scholarships and grants</a:t>
            </a:r>
          </a:p>
          <a:p>
            <a:pPr fontAlgn="t">
              <a:lnSpc>
                <a:spcPct val="150000"/>
              </a:lnSpc>
              <a:spcBef>
                <a:spcPts val="0"/>
              </a:spcBef>
            </a:pPr>
            <a:r>
              <a:rPr lang="en-US" sz="1800" b="0" i="0" u="none" strike="noStrike" kern="1200" dirty="0">
                <a:solidFill>
                  <a:srgbClr val="636466"/>
                </a:solidFill>
                <a:effectLst/>
                <a:latin typeface="Arial" panose="020B0604020202020204" pitchFamily="34" charset="0"/>
              </a:rPr>
              <a:t>Student loans</a:t>
            </a:r>
          </a:p>
          <a:p>
            <a:pPr fontAlgn="t">
              <a:lnSpc>
                <a:spcPct val="150000"/>
              </a:lnSpc>
              <a:spcBef>
                <a:spcPts val="0"/>
              </a:spcBef>
            </a:pPr>
            <a:r>
              <a:rPr lang="en-US" sz="1800" b="0" dirty="0">
                <a:solidFill>
                  <a:srgbClr val="636466"/>
                </a:solidFill>
                <a:latin typeface="Arial" panose="020B0604020202020204" pitchFamily="34" charset="0"/>
              </a:rPr>
              <a:t>Parent loans</a:t>
            </a:r>
            <a:endParaRPr lang="en-US" sz="1800" b="0" i="0" u="none" strike="noStrike" kern="1200" dirty="0">
              <a:solidFill>
                <a:srgbClr val="636466"/>
              </a:solidFill>
              <a:effectLst/>
              <a:latin typeface="Arial" panose="020B0604020202020204" pitchFamily="34" charset="0"/>
            </a:endParaRPr>
          </a:p>
          <a:p>
            <a:pPr marL="0" indent="0" algn="l" rtl="0" eaLnBrk="1" fontAlgn="t" latinLnBrk="0" hangingPunct="1">
              <a:lnSpc>
                <a:spcPct val="150000"/>
              </a:lnSpc>
              <a:spcBef>
                <a:spcPts val="0"/>
              </a:spcBef>
              <a:spcAft>
                <a:spcPts val="0"/>
              </a:spcAft>
            </a:pPr>
            <a:r>
              <a:rPr lang="en-US" sz="1800" b="0" i="0" u="none" strike="noStrike" kern="1200" dirty="0">
                <a:solidFill>
                  <a:srgbClr val="636466"/>
                </a:solidFill>
                <a:effectLst/>
                <a:latin typeface="Arial" panose="020B0604020202020204" pitchFamily="34" charset="0"/>
              </a:rPr>
              <a:t>Student income and savings</a:t>
            </a:r>
            <a:endParaRPr lang="en-US" sz="1800" b="0" dirty="0">
              <a:solidFill>
                <a:srgbClr val="636466"/>
              </a:solidFill>
              <a:latin typeface="Arial" panose="020B0604020202020204" pitchFamily="34" charset="0"/>
            </a:endParaRPr>
          </a:p>
          <a:p>
            <a:pPr marL="0" indent="0" algn="l" rtl="0" eaLnBrk="1" fontAlgn="t" latinLnBrk="0" hangingPunct="1">
              <a:lnSpc>
                <a:spcPct val="150000"/>
              </a:lnSpc>
              <a:spcBef>
                <a:spcPts val="0"/>
              </a:spcBef>
              <a:spcAft>
                <a:spcPts val="0"/>
              </a:spcAft>
            </a:pPr>
            <a:r>
              <a:rPr lang="en-US" sz="1800" b="0" i="0" u="none" strike="noStrike" kern="1200" dirty="0">
                <a:solidFill>
                  <a:srgbClr val="636466"/>
                </a:solidFill>
                <a:effectLst/>
                <a:latin typeface="Arial" panose="020B0604020202020204" pitchFamily="34" charset="0"/>
              </a:rPr>
              <a:t>Other					</a:t>
            </a:r>
            <a:endParaRPr lang="en-US" sz="1800" b="0" i="0" u="none" strike="noStrike" dirty="0">
              <a:effectLst/>
              <a:latin typeface="Arial" panose="020B0604020202020204" pitchFamily="34" charset="0"/>
            </a:endParaRPr>
          </a:p>
        </p:txBody>
      </p:sp>
      <p:sp>
        <p:nvSpPr>
          <p:cNvPr id="2" name="Content Placeholder 13">
            <a:extLst>
              <a:ext uri="{FF2B5EF4-FFF2-40B4-BE49-F238E27FC236}">
                <a16:creationId xmlns:a16="http://schemas.microsoft.com/office/drawing/2014/main" id="{6942BA1F-C4AF-2292-9406-650221732867}"/>
              </a:ext>
            </a:extLst>
          </p:cNvPr>
          <p:cNvSpPr txBox="1">
            <a:spLocks/>
          </p:cNvSpPr>
          <p:nvPr/>
        </p:nvSpPr>
        <p:spPr>
          <a:xfrm>
            <a:off x="3800475" y="2103517"/>
            <a:ext cx="1200150" cy="2581806"/>
          </a:xfrm>
          <a:prstGeom prst="rect">
            <a:avLst/>
          </a:prstGeom>
        </p:spPr>
        <p:txBody>
          <a:bodyPr lIns="0" tIns="0" rIns="0" bIns="0"/>
          <a:lstStyle>
            <a:lvl1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b="1" kern="1200">
                <a:solidFill>
                  <a:schemeClr val="bg2"/>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bg2"/>
                </a:solidFill>
                <a:latin typeface="+mn-lt"/>
                <a:ea typeface="+mn-ea"/>
                <a:cs typeface="+mn-cs"/>
              </a:defRPr>
            </a:lvl2pPr>
            <a:lvl3pPr marL="137156"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bg2"/>
                </a:solidFill>
                <a:latin typeface="+mn-lt"/>
                <a:ea typeface="+mn-ea"/>
                <a:cs typeface="+mn-cs"/>
              </a:defRPr>
            </a:lvl3pPr>
            <a:lvl4pPr marL="457187" marR="0" indent="-265169" algn="l" defTabSz="914400" rtl="0" eaLnBrk="1" fontAlgn="auto" latinLnBrk="0" hangingPunct="1">
              <a:lnSpc>
                <a:spcPct val="90000"/>
              </a:lnSpc>
              <a:spcBef>
                <a:spcPts val="300"/>
              </a:spcBef>
              <a:spcAft>
                <a:spcPts val="0"/>
              </a:spcAft>
              <a:buClr>
                <a:schemeClr val="bg2"/>
              </a:buClr>
              <a:buSzTx/>
              <a:buFont typeface="System Font Regular"/>
              <a:buChar char="—"/>
              <a:tabLst/>
              <a:defRPr sz="1400" kern="1200">
                <a:solidFill>
                  <a:schemeClr val="bg2"/>
                </a:solidFill>
                <a:latin typeface="+mn-lt"/>
                <a:ea typeface="+mn-ea"/>
                <a:cs typeface="+mn-cs"/>
              </a:defRPr>
            </a:lvl4pPr>
            <a:lvl5pPr marL="731500" marR="0" indent="-137156" algn="l" defTabSz="914376"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t">
              <a:lnSpc>
                <a:spcPct val="150000"/>
              </a:lnSpc>
              <a:spcBef>
                <a:spcPts val="0"/>
              </a:spcBef>
            </a:pPr>
            <a:r>
              <a:rPr lang="en-US" sz="1800" b="0" i="0" u="none" strike="noStrike" kern="1200" dirty="0">
                <a:solidFill>
                  <a:srgbClr val="636466"/>
                </a:solidFill>
                <a:effectLst/>
                <a:latin typeface="Arial" panose="020B0604020202020204" pitchFamily="34" charset="0"/>
              </a:rPr>
              <a:t>37%</a:t>
            </a:r>
            <a:br>
              <a:rPr lang="en-US" sz="1800" b="0" i="0" u="none" strike="noStrike" kern="1200" dirty="0">
                <a:solidFill>
                  <a:srgbClr val="636466"/>
                </a:solidFill>
                <a:effectLst/>
                <a:latin typeface="Arial" panose="020B0604020202020204" pitchFamily="34" charset="0"/>
              </a:rPr>
            </a:br>
            <a:r>
              <a:rPr lang="en-US" sz="1800" b="0" i="0" u="none" strike="noStrike" kern="1200" dirty="0">
                <a:solidFill>
                  <a:srgbClr val="636466"/>
                </a:solidFill>
                <a:effectLst/>
                <a:latin typeface="Arial" panose="020B0604020202020204" pitchFamily="34" charset="0"/>
              </a:rPr>
              <a:t>27%</a:t>
            </a:r>
            <a:endParaRPr lang="en-US" sz="1800" b="0" i="0" u="none" strike="noStrike" dirty="0">
              <a:effectLst/>
              <a:latin typeface="Arial" panose="020B0604020202020204" pitchFamily="34" charset="0"/>
            </a:endParaRPr>
          </a:p>
          <a:p>
            <a:pPr marL="0" indent="0" algn="r" rtl="0" eaLnBrk="1" fontAlgn="t" latinLnBrk="0" hangingPunct="1">
              <a:lnSpc>
                <a:spcPct val="150000"/>
              </a:lnSpc>
              <a:spcBef>
                <a:spcPts val="0"/>
              </a:spcBef>
              <a:spcAft>
                <a:spcPts val="0"/>
              </a:spcAft>
            </a:pPr>
            <a:r>
              <a:rPr lang="en-US" sz="1800" b="0" i="0" u="none" strike="noStrike" kern="1200" dirty="0">
                <a:solidFill>
                  <a:srgbClr val="636466"/>
                </a:solidFill>
                <a:effectLst/>
                <a:latin typeface="Arial" panose="020B0604020202020204" pitchFamily="34" charset="0"/>
              </a:rPr>
              <a:t>12%</a:t>
            </a:r>
            <a:endParaRPr lang="en-US" sz="1800" b="0" i="0" u="none" strike="noStrike" dirty="0">
              <a:effectLst/>
              <a:latin typeface="Arial" panose="020B0604020202020204" pitchFamily="34" charset="0"/>
            </a:endParaRPr>
          </a:p>
          <a:p>
            <a:pPr marL="0" indent="0" algn="r" rtl="0" eaLnBrk="1" fontAlgn="t" latinLnBrk="0" hangingPunct="1">
              <a:lnSpc>
                <a:spcPct val="150000"/>
              </a:lnSpc>
              <a:spcBef>
                <a:spcPts val="0"/>
              </a:spcBef>
              <a:spcAft>
                <a:spcPts val="0"/>
              </a:spcAft>
            </a:pPr>
            <a:r>
              <a:rPr lang="en-US" sz="1800" b="0" dirty="0">
                <a:solidFill>
                  <a:srgbClr val="636466"/>
                </a:solidFill>
                <a:latin typeface="Arial" panose="020B0604020202020204" pitchFamily="34" charset="0"/>
              </a:rPr>
              <a:t>11</a:t>
            </a:r>
            <a:r>
              <a:rPr lang="en-US" sz="1800" b="0" i="0" u="none" strike="noStrike" kern="1200" dirty="0">
                <a:solidFill>
                  <a:srgbClr val="636466"/>
                </a:solidFill>
                <a:effectLst/>
                <a:latin typeface="Arial" panose="020B0604020202020204" pitchFamily="34" charset="0"/>
              </a:rPr>
              <a:t>%</a:t>
            </a:r>
          </a:p>
          <a:p>
            <a:pPr algn="r" fontAlgn="t">
              <a:lnSpc>
                <a:spcPct val="150000"/>
              </a:lnSpc>
              <a:spcBef>
                <a:spcPts val="0"/>
              </a:spcBef>
            </a:pPr>
            <a:r>
              <a:rPr lang="en-US" sz="1800" b="0" dirty="0">
                <a:solidFill>
                  <a:srgbClr val="636466"/>
                </a:solidFill>
                <a:latin typeface="Arial" panose="020B0604020202020204" pitchFamily="34" charset="0"/>
              </a:rPr>
              <a:t>11</a:t>
            </a:r>
            <a:r>
              <a:rPr lang="en-US" sz="1800" b="0" i="0" u="none" strike="noStrike" kern="1200" dirty="0">
                <a:solidFill>
                  <a:srgbClr val="636466"/>
                </a:solidFill>
                <a:effectLst/>
                <a:latin typeface="Arial" panose="020B0604020202020204" pitchFamily="34" charset="0"/>
              </a:rPr>
              <a:t>%</a:t>
            </a:r>
          </a:p>
          <a:p>
            <a:pPr algn="r" fontAlgn="t">
              <a:lnSpc>
                <a:spcPct val="150000"/>
              </a:lnSpc>
              <a:spcBef>
                <a:spcPts val="0"/>
              </a:spcBef>
            </a:pPr>
            <a:r>
              <a:rPr lang="en-US" sz="1800" b="0" dirty="0">
                <a:solidFill>
                  <a:srgbClr val="636466"/>
                </a:solidFill>
                <a:latin typeface="Arial" panose="020B0604020202020204" pitchFamily="34" charset="0"/>
              </a:rPr>
              <a:t>2%</a:t>
            </a:r>
            <a:endParaRPr lang="en-US" sz="1800" b="0" i="0" u="none" strike="noStrike" dirty="0">
              <a:effectLst/>
              <a:latin typeface="Arial" panose="020B0604020202020204" pitchFamily="34" charset="0"/>
            </a:endParaRPr>
          </a:p>
        </p:txBody>
      </p:sp>
      <p:grpSp>
        <p:nvGrpSpPr>
          <p:cNvPr id="3" name="Group 2">
            <a:extLst>
              <a:ext uri="{FF2B5EF4-FFF2-40B4-BE49-F238E27FC236}">
                <a16:creationId xmlns:a16="http://schemas.microsoft.com/office/drawing/2014/main" id="{215ECDB5-7EB7-6651-EA1B-AA9ABDF5E133}"/>
              </a:ext>
            </a:extLst>
          </p:cNvPr>
          <p:cNvGrpSpPr/>
          <p:nvPr/>
        </p:nvGrpSpPr>
        <p:grpSpPr>
          <a:xfrm>
            <a:off x="10855328" y="5767517"/>
            <a:ext cx="868730" cy="831804"/>
            <a:chOff x="10281941" y="4955219"/>
            <a:chExt cx="868730" cy="831804"/>
          </a:xfrm>
        </p:grpSpPr>
        <p:pic>
          <p:nvPicPr>
            <p:cNvPr id="4" name="Picture Placeholder 6">
              <a:extLst>
                <a:ext uri="{FF2B5EF4-FFF2-40B4-BE49-F238E27FC236}">
                  <a16:creationId xmlns:a16="http://schemas.microsoft.com/office/drawing/2014/main" id="{A2B4B4C0-6DCC-43D9-6AA1-A5EF330AE2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11" b="711"/>
            <a:stretch/>
          </p:blipFill>
          <p:spPr>
            <a:xfrm>
              <a:off x="10447287" y="4955219"/>
              <a:ext cx="487935" cy="576072"/>
            </a:xfrm>
            <a:prstGeom prst="rect">
              <a:avLst/>
            </a:prstGeom>
          </p:spPr>
        </p:pic>
        <p:sp>
          <p:nvSpPr>
            <p:cNvPr id="5" name="Content Placeholder 4">
              <a:extLst>
                <a:ext uri="{FF2B5EF4-FFF2-40B4-BE49-F238E27FC236}">
                  <a16:creationId xmlns:a16="http://schemas.microsoft.com/office/drawing/2014/main" id="{40A3008A-1105-563F-1059-12FF63756B5A}"/>
                </a:ext>
              </a:extLst>
            </p:cNvPr>
            <p:cNvSpPr txBox="1">
              <a:spLocks/>
            </p:cNvSpPr>
            <p:nvPr/>
          </p:nvSpPr>
          <p:spPr>
            <a:xfrm>
              <a:off x="10281941" y="5549028"/>
              <a:ext cx="868730" cy="23799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dirty="0"/>
                <a:t>Page 4</a:t>
              </a:r>
            </a:p>
          </p:txBody>
        </p:sp>
      </p:grpSp>
      <p:sp>
        <p:nvSpPr>
          <p:cNvPr id="17" name="object 8">
            <a:extLst>
              <a:ext uri="{FF2B5EF4-FFF2-40B4-BE49-F238E27FC236}">
                <a16:creationId xmlns:a16="http://schemas.microsoft.com/office/drawing/2014/main" id="{5D53A370-ACB6-333D-3023-7472A3C9B9EA}"/>
              </a:ext>
            </a:extLst>
          </p:cNvPr>
          <p:cNvSpPr txBox="1"/>
          <p:nvPr/>
        </p:nvSpPr>
        <p:spPr>
          <a:xfrm>
            <a:off x="627444" y="6160842"/>
            <a:ext cx="5696578" cy="246221"/>
          </a:xfrm>
          <a:prstGeom prst="rect">
            <a:avLst/>
          </a:prstGeom>
        </p:spPr>
        <p:txBody>
          <a:bodyPr vert="horz" wrap="square" lIns="0" tIns="0" rIns="0" bIns="0" rtlCol="0">
            <a:spAutoFit/>
          </a:bodyPr>
          <a:lstStyle/>
          <a:p>
            <a:r>
              <a:rPr lang="en-US" sz="800" dirty="0"/>
              <a:t>Source: How America Pays for College 2024, Sallie Mae’s national study of college students and parents. </a:t>
            </a:r>
            <a:r>
              <a:rPr lang="en-US" sz="800" dirty="0">
                <a:hlinkClick r:id="rId4"/>
              </a:rPr>
              <a:t>https://www.salliemae.com/about/leading-research/how-america-pays-for-college/</a:t>
            </a:r>
            <a:r>
              <a:rPr lang="en-US" sz="800" dirty="0"/>
              <a:t> </a:t>
            </a:r>
          </a:p>
        </p:txBody>
      </p:sp>
      <p:sp>
        <p:nvSpPr>
          <p:cNvPr id="25" name="Oval 24">
            <a:extLst>
              <a:ext uri="{FF2B5EF4-FFF2-40B4-BE49-F238E27FC236}">
                <a16:creationId xmlns:a16="http://schemas.microsoft.com/office/drawing/2014/main" id="{057F79F4-2B98-010D-0136-2B7EDD985501}"/>
              </a:ext>
            </a:extLst>
          </p:cNvPr>
          <p:cNvSpPr/>
          <p:nvPr/>
        </p:nvSpPr>
        <p:spPr>
          <a:xfrm>
            <a:off x="6491891" y="1104521"/>
            <a:ext cx="4679576" cy="4679576"/>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pic>
        <p:nvPicPr>
          <p:cNvPr id="26" name="Picture 25">
            <a:extLst>
              <a:ext uri="{FF2B5EF4-FFF2-40B4-BE49-F238E27FC236}">
                <a16:creationId xmlns:a16="http://schemas.microsoft.com/office/drawing/2014/main" id="{754F0F60-0FCC-FF8F-3E96-4BA23E55B6B3}"/>
              </a:ext>
            </a:extLst>
          </p:cNvPr>
          <p:cNvPicPr>
            <a:picLocks noChangeAspect="1"/>
          </p:cNvPicPr>
          <p:nvPr/>
        </p:nvPicPr>
        <p:blipFill>
          <a:blip r:embed="rId5"/>
          <a:stretch>
            <a:fillRect/>
          </a:stretch>
        </p:blipFill>
        <p:spPr>
          <a:xfrm>
            <a:off x="7966080" y="2302691"/>
            <a:ext cx="1731197" cy="2290507"/>
          </a:xfrm>
          <a:prstGeom prst="rect">
            <a:avLst/>
          </a:prstGeom>
        </p:spPr>
      </p:pic>
    </p:spTree>
    <p:extLst>
      <p:ext uri="{BB962C8B-B14F-4D97-AF65-F5344CB8AC3E}">
        <p14:creationId xmlns:p14="http://schemas.microsoft.com/office/powerpoint/2010/main" val="266851393"/>
      </p:ext>
    </p:extLst>
  </p:cSld>
  <p:clrMapOvr>
    <a:masterClrMapping/>
  </p:clrMapOvr>
</p:sld>
</file>

<file path=ppt/theme/theme1.xml><?xml version="1.0" encoding="utf-8"?>
<a:theme xmlns:a="http://schemas.openxmlformats.org/drawingml/2006/main" name="Title slides">
  <a:themeElements>
    <a:clrScheme name="Custom 1">
      <a:dk1>
        <a:srgbClr val="58595B"/>
      </a:dk1>
      <a:lt1>
        <a:srgbClr val="FFFFFF"/>
      </a:lt1>
      <a:dk2>
        <a:srgbClr val="000000"/>
      </a:dk2>
      <a:lt2>
        <a:srgbClr val="FFFFFF"/>
      </a:lt2>
      <a:accent1>
        <a:srgbClr val="098D3E"/>
      </a:accent1>
      <a:accent2>
        <a:srgbClr val="5CA311"/>
      </a:accent2>
      <a:accent3>
        <a:srgbClr val="006DAF"/>
      </a:accent3>
      <a:accent4>
        <a:srgbClr val="56C3EB"/>
      </a:accent4>
      <a:accent5>
        <a:srgbClr val="929397"/>
      </a:accent5>
      <a:accent6>
        <a:srgbClr val="0B753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a:noFill/>
        </a:ln>
      </a:spPr>
      <a:bodyPr/>
      <a:lstStyle>
        <a:defPPr algn="l">
          <a:defRPr dirty="0" smtClean="0"/>
        </a:defPPr>
      </a:lstStyle>
    </a:txDef>
  </a:objectDefaults>
  <a:extraClrSchemeLst/>
  <a:extLst>
    <a:ext uri="{05A4C25C-085E-4340-85A3-A5531E510DB2}">
      <thm15:themeFamily xmlns:thm15="http://schemas.microsoft.com/office/thememl/2012/main" name="Presentation1" id="{16BA5C6E-74FD-194E-B3B1-57F1ED5E655E}" vid="{7CE5D497-5E5F-9B4A-91FB-4E2E176AD80B}"/>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ocument style slides (smaller text)">
  <a:themeElements>
    <a:clrScheme name="Custom 1">
      <a:dk1>
        <a:srgbClr val="58595B"/>
      </a:dk1>
      <a:lt1>
        <a:srgbClr val="FFFFFF"/>
      </a:lt1>
      <a:dk2>
        <a:srgbClr val="000000"/>
      </a:dk2>
      <a:lt2>
        <a:srgbClr val="FFFFFF"/>
      </a:lt2>
      <a:accent1>
        <a:srgbClr val="098D3E"/>
      </a:accent1>
      <a:accent2>
        <a:srgbClr val="5CA311"/>
      </a:accent2>
      <a:accent3>
        <a:srgbClr val="006DAF"/>
      </a:accent3>
      <a:accent4>
        <a:srgbClr val="56C3EB"/>
      </a:accent4>
      <a:accent5>
        <a:srgbClr val="929397"/>
      </a:accent5>
      <a:accent6>
        <a:srgbClr val="0B753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a:noFill/>
        </a:ln>
      </a:spPr>
      <a:bodyPr/>
      <a:lstStyle>
        <a:defPPr algn="l">
          <a:defRPr dirty="0" smtClean="0"/>
        </a:defPPr>
      </a:lstStyle>
    </a:txDef>
  </a:objectDefaults>
  <a:extraClrSchemeLst/>
  <a:extLst>
    <a:ext uri="{05A4C25C-085E-4340-85A3-A5531E510DB2}">
      <thm15:themeFamily xmlns:thm15="http://schemas.microsoft.com/office/thememl/2012/main" name="Presentation1" id="{16BA5C6E-74FD-194E-B3B1-57F1ED5E655E}" vid="{73CFB9C6-1A06-284F-BF86-A0517D75D9DB}"/>
    </a:ext>
  </a:extLst>
</a:theme>
</file>

<file path=ppt/theme/theme3.xml><?xml version="1.0" encoding="utf-8"?>
<a:theme xmlns:a="http://schemas.openxmlformats.org/drawingml/2006/main" name="Presentation style slides (larger text)">
  <a:themeElements>
    <a:clrScheme name="Custom 1">
      <a:dk1>
        <a:srgbClr val="58595B"/>
      </a:dk1>
      <a:lt1>
        <a:srgbClr val="FFFFFF"/>
      </a:lt1>
      <a:dk2>
        <a:srgbClr val="000000"/>
      </a:dk2>
      <a:lt2>
        <a:srgbClr val="FFFFFF"/>
      </a:lt2>
      <a:accent1>
        <a:srgbClr val="098D3E"/>
      </a:accent1>
      <a:accent2>
        <a:srgbClr val="5CA311"/>
      </a:accent2>
      <a:accent3>
        <a:srgbClr val="006DAF"/>
      </a:accent3>
      <a:accent4>
        <a:srgbClr val="56C3EB"/>
      </a:accent4>
      <a:accent5>
        <a:srgbClr val="929397"/>
      </a:accent5>
      <a:accent6>
        <a:srgbClr val="0B753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a:noFill/>
        </a:ln>
      </a:spPr>
      <a:bodyPr/>
      <a:lstStyle>
        <a:defPPr algn="l">
          <a:defRPr dirty="0" smtClean="0"/>
        </a:defPPr>
      </a:lstStyle>
    </a:txDef>
  </a:objectDefaults>
  <a:extraClrSchemeLst/>
  <a:extLst>
    <a:ext uri="{05A4C25C-085E-4340-85A3-A5531E510DB2}">
      <thm15:themeFamily xmlns:thm15="http://schemas.microsoft.com/office/thememl/2012/main" name="Presentation1" id="{16BA5C6E-74FD-194E-B3B1-57F1ED5E655E}" vid="{8A2C26F0-60C8-D647-9A29-9923CC2D754F}"/>
    </a:ext>
  </a:extLst>
</a:theme>
</file>

<file path=ppt/theme/theme4.xml><?xml version="1.0" encoding="utf-8"?>
<a:theme xmlns:a="http://schemas.openxmlformats.org/drawingml/2006/main" name="Charts/graphs/bios">
  <a:themeElements>
    <a:clrScheme name="Custom 1">
      <a:dk1>
        <a:srgbClr val="58595B"/>
      </a:dk1>
      <a:lt1>
        <a:srgbClr val="FFFFFF"/>
      </a:lt1>
      <a:dk2>
        <a:srgbClr val="000000"/>
      </a:dk2>
      <a:lt2>
        <a:srgbClr val="FFFFFF"/>
      </a:lt2>
      <a:accent1>
        <a:srgbClr val="098D3E"/>
      </a:accent1>
      <a:accent2>
        <a:srgbClr val="5CA311"/>
      </a:accent2>
      <a:accent3>
        <a:srgbClr val="006DAF"/>
      </a:accent3>
      <a:accent4>
        <a:srgbClr val="56C3EB"/>
      </a:accent4>
      <a:accent5>
        <a:srgbClr val="929397"/>
      </a:accent5>
      <a:accent6>
        <a:srgbClr val="0B753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a:noFill/>
        </a:ln>
      </a:spPr>
      <a:bodyPr/>
      <a:lstStyle>
        <a:defPPr algn="l">
          <a:defRPr dirty="0" smtClean="0"/>
        </a:defPPr>
      </a:lstStyle>
    </a:txDef>
  </a:objectDefaults>
  <a:extraClrSchemeLst/>
  <a:extLst>
    <a:ext uri="{05A4C25C-085E-4340-85A3-A5531E510DB2}">
      <thm15:themeFamily xmlns:thm15="http://schemas.microsoft.com/office/thememl/2012/main" name="Presentation1" id="{16BA5C6E-74FD-194E-B3B1-57F1ED5E655E}" vid="{2AA365D4-081A-8945-B530-E0F052157CE8}"/>
    </a:ext>
  </a:extLst>
</a:theme>
</file>

<file path=ppt/theme/theme5.xml><?xml version="1.0" encoding="utf-8"?>
<a:theme xmlns:a="http://schemas.openxmlformats.org/drawingml/2006/main" name="Concept layouts">
  <a:themeElements>
    <a:clrScheme name="Custom 1">
      <a:dk1>
        <a:srgbClr val="58595B"/>
      </a:dk1>
      <a:lt1>
        <a:srgbClr val="FFFFFF"/>
      </a:lt1>
      <a:dk2>
        <a:srgbClr val="000000"/>
      </a:dk2>
      <a:lt2>
        <a:srgbClr val="FFFFFF"/>
      </a:lt2>
      <a:accent1>
        <a:srgbClr val="098D3E"/>
      </a:accent1>
      <a:accent2>
        <a:srgbClr val="5CA311"/>
      </a:accent2>
      <a:accent3>
        <a:srgbClr val="006DAF"/>
      </a:accent3>
      <a:accent4>
        <a:srgbClr val="56C3EB"/>
      </a:accent4>
      <a:accent5>
        <a:srgbClr val="929397"/>
      </a:accent5>
      <a:accent6>
        <a:srgbClr val="0B753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a:noFill/>
        </a:ln>
      </a:spPr>
      <a:bodyPr/>
      <a:lstStyle>
        <a:defPPr algn="l">
          <a:defRPr dirty="0" smtClean="0"/>
        </a:defPPr>
      </a:lstStyle>
    </a:txDef>
  </a:objectDefaults>
  <a:extraClrSchemeLst/>
  <a:extLst>
    <a:ext uri="{05A4C25C-085E-4340-85A3-A5531E510DB2}">
      <thm15:themeFamily xmlns:thm15="http://schemas.microsoft.com/office/thememl/2012/main" name="Presentation1" id="{16BA5C6E-74FD-194E-B3B1-57F1ED5E655E}" vid="{4E88A823-EE55-1F42-AE48-882FFFCD6EA2}"/>
    </a:ext>
  </a:extLst>
</a:theme>
</file>

<file path=ppt/theme/theme6.xml><?xml version="1.0" encoding="utf-8"?>
<a:theme xmlns:a="http://schemas.openxmlformats.org/drawingml/2006/main" name="Section breaks">
  <a:themeElements>
    <a:clrScheme name="Custom 1">
      <a:dk1>
        <a:srgbClr val="58595B"/>
      </a:dk1>
      <a:lt1>
        <a:srgbClr val="FFFFFF"/>
      </a:lt1>
      <a:dk2>
        <a:srgbClr val="000000"/>
      </a:dk2>
      <a:lt2>
        <a:srgbClr val="FFFFFF"/>
      </a:lt2>
      <a:accent1>
        <a:srgbClr val="098D3E"/>
      </a:accent1>
      <a:accent2>
        <a:srgbClr val="5CA311"/>
      </a:accent2>
      <a:accent3>
        <a:srgbClr val="006DAF"/>
      </a:accent3>
      <a:accent4>
        <a:srgbClr val="56C3EB"/>
      </a:accent4>
      <a:accent5>
        <a:srgbClr val="929397"/>
      </a:accent5>
      <a:accent6>
        <a:srgbClr val="0B753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a:noFill/>
        </a:ln>
      </a:spPr>
      <a:bodyPr/>
      <a:lstStyle>
        <a:defPPr algn="l">
          <a:defRPr dirty="0" smtClean="0"/>
        </a:defPPr>
      </a:lstStyle>
    </a:txDef>
  </a:objectDefaults>
  <a:extraClrSchemeLst/>
  <a:extLst>
    <a:ext uri="{05A4C25C-085E-4340-85A3-A5531E510DB2}">
      <thm15:themeFamily xmlns:thm15="http://schemas.microsoft.com/office/thememl/2012/main" name="Presentation1" id="{16BA5C6E-74FD-194E-B3B1-57F1ED5E655E}" vid="{3588FA7F-6B36-3E46-8B48-27E8CA1C63FA}"/>
    </a:ext>
  </a:extLst>
</a:theme>
</file>

<file path=ppt/theme/theme7.xml><?xml version="1.0" encoding="utf-8"?>
<a:theme xmlns:a="http://schemas.openxmlformats.org/drawingml/2006/main" name="Quotes">
  <a:themeElements>
    <a:clrScheme name="Custom 1">
      <a:dk1>
        <a:srgbClr val="58595B"/>
      </a:dk1>
      <a:lt1>
        <a:srgbClr val="FFFFFF"/>
      </a:lt1>
      <a:dk2>
        <a:srgbClr val="000000"/>
      </a:dk2>
      <a:lt2>
        <a:srgbClr val="FFFFFF"/>
      </a:lt2>
      <a:accent1>
        <a:srgbClr val="098D3E"/>
      </a:accent1>
      <a:accent2>
        <a:srgbClr val="5CA311"/>
      </a:accent2>
      <a:accent3>
        <a:srgbClr val="006DAF"/>
      </a:accent3>
      <a:accent4>
        <a:srgbClr val="56C3EB"/>
      </a:accent4>
      <a:accent5>
        <a:srgbClr val="929397"/>
      </a:accent5>
      <a:accent6>
        <a:srgbClr val="0B753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a:noFill/>
        </a:ln>
      </a:spPr>
      <a:bodyPr/>
      <a:lstStyle>
        <a:defPPr algn="l">
          <a:defRPr dirty="0" smtClean="0"/>
        </a:defPPr>
      </a:lstStyle>
    </a:txDef>
  </a:objectDefaults>
  <a:extraClrSchemeLst/>
  <a:extLst>
    <a:ext uri="{05A4C25C-085E-4340-85A3-A5531E510DB2}">
      <thm15:themeFamily xmlns:thm15="http://schemas.microsoft.com/office/thememl/2012/main" name="Presentation1" id="{16BA5C6E-74FD-194E-B3B1-57F1ED5E655E}" vid="{6CCEDC76-E58C-9141-A6A9-826AEFB94BF9}"/>
    </a:ext>
  </a:extLst>
</a:theme>
</file>

<file path=ppt/theme/theme8.xml><?xml version="1.0" encoding="utf-8"?>
<a:theme xmlns:a="http://schemas.openxmlformats.org/drawingml/2006/main" name="Disclosure end slides/Q&amp;A/Thank you">
  <a:themeElements>
    <a:clrScheme name="Custom 1">
      <a:dk1>
        <a:srgbClr val="58595B"/>
      </a:dk1>
      <a:lt1>
        <a:srgbClr val="FFFFFF"/>
      </a:lt1>
      <a:dk2>
        <a:srgbClr val="000000"/>
      </a:dk2>
      <a:lt2>
        <a:srgbClr val="FFFFFF"/>
      </a:lt2>
      <a:accent1>
        <a:srgbClr val="098D3E"/>
      </a:accent1>
      <a:accent2>
        <a:srgbClr val="5CA311"/>
      </a:accent2>
      <a:accent3>
        <a:srgbClr val="006DAF"/>
      </a:accent3>
      <a:accent4>
        <a:srgbClr val="56C3EB"/>
      </a:accent4>
      <a:accent5>
        <a:srgbClr val="929397"/>
      </a:accent5>
      <a:accent6>
        <a:srgbClr val="0B753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a:noFill/>
        </a:ln>
      </a:spPr>
      <a:bodyPr/>
      <a:lstStyle>
        <a:defPPr algn="l">
          <a:defRPr dirty="0" smtClean="0"/>
        </a:defPPr>
      </a:lstStyle>
    </a:txDef>
  </a:objectDefaults>
  <a:extraClrSchemeLst/>
  <a:extLst>
    <a:ext uri="{05A4C25C-085E-4340-85A3-A5531E510DB2}">
      <thm15:themeFamily xmlns:thm15="http://schemas.microsoft.com/office/thememl/2012/main" name="Presentation1" id="{16BA5C6E-74FD-194E-B3B1-57F1ED5E655E}" vid="{4CCEA911-2DE7-284E-A36D-EB28F6F5A3D4}"/>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Title slides</Template>
  <TotalTime>1271</TotalTime>
  <Words>5937</Words>
  <Application>Microsoft Office PowerPoint</Application>
  <PresentationFormat>Widescreen</PresentationFormat>
  <Paragraphs>491</Paragraphs>
  <Slides>34</Slides>
  <Notes>34</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34</vt:i4>
      </vt:variant>
    </vt:vector>
  </HeadingPairs>
  <TitlesOfParts>
    <vt:vector size="54" baseType="lpstr">
      <vt:lpstr>Arial</vt:lpstr>
      <vt:lpstr>Calibri</vt:lpstr>
      <vt:lpstr>Georgia</vt:lpstr>
      <vt:lpstr>Google Sans</vt:lpstr>
      <vt:lpstr>Google Sans Text</vt:lpstr>
      <vt:lpstr>HurmeGeometricSans3-Regular</vt:lpstr>
      <vt:lpstr>inherit</vt:lpstr>
      <vt:lpstr>Roboto</vt:lpstr>
      <vt:lpstr>System Font Regular</vt:lpstr>
      <vt:lpstr>Times New Roman</vt:lpstr>
      <vt:lpstr>Times-Roman</vt:lpstr>
      <vt:lpstr>Univers-Basic-Regular</vt:lpstr>
      <vt:lpstr>Title slides</vt:lpstr>
      <vt:lpstr>Document style slides (smaller text)</vt:lpstr>
      <vt:lpstr>Presentation style slides (larger text)</vt:lpstr>
      <vt:lpstr>Charts/graphs/bios</vt:lpstr>
      <vt:lpstr>Concept layouts</vt:lpstr>
      <vt:lpstr>Section breaks</vt:lpstr>
      <vt:lpstr>Quotes</vt:lpstr>
      <vt:lpstr>Disclosure end slides/Q&amp;A/Thank you</vt:lpstr>
      <vt:lpstr>Preparing financially for college</vt:lpstr>
      <vt:lpstr>Corresponding workbook</vt:lpstr>
      <vt:lpstr>PowerPoint Presentation</vt:lpstr>
      <vt:lpstr>PowerPoint Presentation</vt:lpstr>
      <vt:lpstr>What is higher education?</vt:lpstr>
      <vt:lpstr>Why consider higher education?</vt:lpstr>
      <vt:lpstr>Average annual cost</vt:lpstr>
      <vt:lpstr>Breaking it down</vt:lpstr>
      <vt:lpstr>How families pay</vt:lpstr>
      <vt:lpstr>PowerPoint Presentation</vt:lpstr>
      <vt:lpstr>PowerPoint Presentation</vt:lpstr>
      <vt:lpstr>Ways to reduce college costs</vt:lpstr>
      <vt:lpstr>Start saving early</vt:lpstr>
      <vt:lpstr>Free application for Federal Student Aid (FAFSA)</vt:lpstr>
      <vt:lpstr>Prepare for FAFSA</vt:lpstr>
      <vt:lpstr>Apply for additional scholarships and financial aid </vt:lpstr>
      <vt:lpstr>Education loans</vt:lpstr>
      <vt:lpstr>Tuition discounts</vt:lpstr>
      <vt:lpstr>Timeline</vt:lpstr>
      <vt:lpstr>PowerPoint Presentation</vt:lpstr>
      <vt:lpstr>PowerPoint Presentation</vt:lpstr>
      <vt:lpstr>Things to avoid</vt:lpstr>
      <vt:lpstr>Develop a college funding strategy</vt:lpstr>
      <vt:lpstr>What are some funding options?</vt:lpstr>
      <vt:lpstr>529 plans</vt:lpstr>
      <vt:lpstr>Coverdell ESAs</vt:lpstr>
      <vt:lpstr>Roth IRAs</vt:lpstr>
      <vt:lpstr>Other options</vt:lpstr>
      <vt:lpstr>Things to consider</vt:lpstr>
      <vt:lpstr>Give kids a leg up on college</vt:lpstr>
      <vt:lpstr>PowerPoint Presentation</vt:lpstr>
      <vt:lpstr>PowerPoint Presentation</vt:lpstr>
      <vt:lpstr>Schedule a complimentary, no obligation conversation</vt:lpstr>
      <vt:lpstr>Important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Breon, Jennifer [C]</dc:creator>
  <cp:lastModifiedBy>Huberty, Douglas J.</cp:lastModifiedBy>
  <cp:revision>262</cp:revision>
  <dcterms:created xsi:type="dcterms:W3CDTF">2023-02-21T22:14:03Z</dcterms:created>
  <dcterms:modified xsi:type="dcterms:W3CDTF">2024-11-21T21:36:45Z</dcterms:modified>
</cp:coreProperties>
</file>