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84" r:id="rId2"/>
    <p:sldId id="285" r:id="rId3"/>
    <p:sldId id="259" r:id="rId4"/>
    <p:sldId id="324" r:id="rId5"/>
    <p:sldId id="315" r:id="rId6"/>
    <p:sldId id="298" r:id="rId7"/>
    <p:sldId id="311" r:id="rId8"/>
    <p:sldId id="306" r:id="rId9"/>
    <p:sldId id="323" r:id="rId10"/>
    <p:sldId id="322" r:id="rId11"/>
    <p:sldId id="307" r:id="rId12"/>
    <p:sldId id="325" r:id="rId13"/>
    <p:sldId id="305" r:id="rId14"/>
    <p:sldId id="318" r:id="rId15"/>
    <p:sldId id="321"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DAF"/>
    <a:srgbClr val="0AA147"/>
    <a:srgbClr val="0C7D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5233" autoAdjust="0"/>
  </p:normalViewPr>
  <p:slideViewPr>
    <p:cSldViewPr snapToGrid="0" showGuides="1">
      <p:cViewPr>
        <p:scale>
          <a:sx n="284" d="100"/>
          <a:sy n="284" d="100"/>
        </p:scale>
        <p:origin x="-452" y="-8880"/>
      </p:cViewPr>
      <p:guideLst>
        <p:guide orient="horz" pos="2184"/>
        <p:guide pos="2880"/>
      </p:guideLst>
    </p:cSldViewPr>
  </p:slideViewPr>
  <p:outlineViewPr>
    <p:cViewPr>
      <p:scale>
        <a:sx n="33" d="100"/>
        <a:sy n="33" d="100"/>
      </p:scale>
      <p:origin x="0" y="-7578"/>
    </p:cViewPr>
  </p:outlin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91" d="100"/>
          <a:sy n="91" d="100"/>
        </p:scale>
        <p:origin x="3750"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16D6DE3-444A-4414-B771-691C1E16F598}" type="slidenum">
              <a:rPr lang="en-US" smtClean="0"/>
              <a:t>‹#›</a:t>
            </a:fld>
            <a:endParaRPr lang="en-US" dirty="0"/>
          </a:p>
        </p:txBody>
      </p:sp>
    </p:spTree>
    <p:extLst>
      <p:ext uri="{BB962C8B-B14F-4D97-AF65-F5344CB8AC3E}">
        <p14:creationId xmlns:p14="http://schemas.microsoft.com/office/powerpoint/2010/main" val="13484889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371600" y="352778"/>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1388533" y="3565172"/>
            <a:ext cx="4143024" cy="5578828"/>
          </a:xfrm>
          <a:prstGeom prst="rect">
            <a:avLst/>
          </a:prstGeom>
        </p:spPr>
        <p:txBody>
          <a:bodyPr vert="horz" lIns="91440" tIns="45720" rIns="9144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3E1D09-1D10-476B-87F3-22F96DB9C743}" type="slidenum">
              <a:rPr lang="en-US" smtClean="0"/>
              <a:t>‹#›</a:t>
            </a:fld>
            <a:endParaRPr lang="en-US" dirty="0"/>
          </a:p>
        </p:txBody>
      </p:sp>
    </p:spTree>
    <p:extLst>
      <p:ext uri="{BB962C8B-B14F-4D97-AF65-F5344CB8AC3E}">
        <p14:creationId xmlns:p14="http://schemas.microsoft.com/office/powerpoint/2010/main" val="38768588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bls.gov/opub/ted/2022/consumer-prices-up-8-5-percent-for-year-ended-march-2022.htm"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52425"/>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solidFill>
                  <a:schemeClr val="tx1"/>
                </a:solidFill>
              </a:rPr>
              <a:t>[Note</a:t>
            </a:r>
            <a:r>
              <a:rPr lang="en-US" b="1" baseline="0" dirty="0">
                <a:solidFill>
                  <a:schemeClr val="tx1"/>
                </a:solidFill>
              </a:rPr>
              <a:t> to presenter: Insert your name, title and date on this slide.  Delete text boxes that are not needed for your presentation.]</a:t>
            </a:r>
            <a:endParaRPr lang="en-US" b="1" dirty="0">
              <a:solidFill>
                <a:schemeClr val="tx1"/>
              </a:solidFill>
            </a:endParaRPr>
          </a:p>
          <a:p>
            <a:endParaRPr lang="en-US" dirty="0"/>
          </a:p>
          <a:p>
            <a:r>
              <a:rPr lang="en-US" dirty="0"/>
              <a:t>Welcome to this session on Health Care Costs in Retirement</a:t>
            </a:r>
            <a:r>
              <a:rPr lang="en-US" baseline="0" dirty="0"/>
              <a:t>.  &lt;Introduce yourself and your firm.&gt;</a:t>
            </a:r>
          </a:p>
          <a:p>
            <a:endParaRPr lang="en-US" baseline="0" dirty="0"/>
          </a:p>
          <a:p>
            <a:r>
              <a:rPr lang="en-US" baseline="0" dirty="0"/>
              <a:t>Before we get started, let’s acknowledge that every person has a unique retirement plan and personal health history.  So the information shared here is necessarily broad.</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4F3E1D09-1D10-476B-87F3-22F96DB9C743}" type="slidenum">
              <a:rPr lang="en-US" smtClean="0"/>
              <a:t>1</a:t>
            </a:fld>
            <a:endParaRPr lang="en-US" dirty="0"/>
          </a:p>
        </p:txBody>
      </p:sp>
    </p:spTree>
    <p:extLst>
      <p:ext uri="{BB962C8B-B14F-4D97-AF65-F5344CB8AC3E}">
        <p14:creationId xmlns:p14="http://schemas.microsoft.com/office/powerpoint/2010/main" val="20559942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52425"/>
            <a:ext cx="4114800" cy="3086100"/>
          </a:xfrm>
        </p:spPr>
      </p:sp>
      <p:sp>
        <p:nvSpPr>
          <p:cNvPr id="3" name="Notes Placeholder 2"/>
          <p:cNvSpPr>
            <a:spLocks noGrp="1"/>
          </p:cNvSpPr>
          <p:nvPr>
            <p:ph type="body" idx="1"/>
          </p:nvPr>
        </p:nvSpPr>
        <p:spPr/>
        <p:txBody>
          <a:bodyPr/>
          <a:lstStyle/>
          <a:p>
            <a:r>
              <a:rPr lang="en-US" dirty="0"/>
              <a:t>While medical expenses in retirement need</a:t>
            </a:r>
            <a:r>
              <a:rPr lang="en-US" baseline="0" dirty="0"/>
              <a:t> to cover a host of conditions, we know that the risk of Alzheimer’s and related dementia increase with age – and can be particularly challenging to find and pay for related care.  </a:t>
            </a:r>
          </a:p>
          <a:p>
            <a:endParaRPr lang="en-US" baseline="0" dirty="0"/>
          </a:p>
          <a:p>
            <a:r>
              <a:rPr lang="en-US" baseline="0" dirty="0"/>
              <a:t>More than 6 million live with the disease and this is expected to increase to nearly 13 million by the year 2050.  </a:t>
            </a:r>
          </a:p>
          <a:p>
            <a:endParaRPr lang="en-US" baseline="0" dirty="0"/>
          </a:p>
          <a:p>
            <a:r>
              <a:rPr lang="en-US" baseline="0" dirty="0"/>
              <a:t>1 in 3 seniors die with Alzheimer’s or another dementia.</a:t>
            </a:r>
          </a:p>
          <a:p>
            <a:endParaRPr lang="en-US" baseline="0" dirty="0"/>
          </a:p>
          <a:p>
            <a:r>
              <a:rPr lang="en-US" baseline="0" dirty="0"/>
              <a:t>According to the Alzheimer’s Association, the average cost of dementia care is $350,174.</a:t>
            </a:r>
          </a:p>
          <a:p>
            <a:endParaRPr lang="en-US" baseline="0" dirty="0"/>
          </a:p>
          <a:p>
            <a:r>
              <a:rPr lang="en-US" baseline="0" dirty="0"/>
              <a:t>This is definitely something that needs to be thought about and planned for. </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4F3E1D09-1D10-476B-87F3-22F96DB9C743}" type="slidenum">
              <a:rPr lang="en-US" smtClean="0"/>
              <a:t>10</a:t>
            </a:fld>
            <a:endParaRPr lang="en-US" dirty="0"/>
          </a:p>
        </p:txBody>
      </p:sp>
    </p:spTree>
    <p:extLst>
      <p:ext uri="{BB962C8B-B14F-4D97-AF65-F5344CB8AC3E}">
        <p14:creationId xmlns:p14="http://schemas.microsoft.com/office/powerpoint/2010/main" val="33994345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52425"/>
            <a:ext cx="4114800" cy="3086100"/>
          </a:xfrm>
        </p:spPr>
      </p:sp>
      <p:sp>
        <p:nvSpPr>
          <p:cNvPr id="3" name="Notes Placeholder 2"/>
          <p:cNvSpPr>
            <a:spLocks noGrp="1"/>
          </p:cNvSpPr>
          <p:nvPr>
            <p:ph type="body" idx="1"/>
          </p:nvPr>
        </p:nvSpPr>
        <p:spPr/>
        <p:txBody>
          <a:bodyPr/>
          <a:lstStyle/>
          <a:p>
            <a:r>
              <a:rPr lang="en-US" dirty="0"/>
              <a:t>We’ve discussed</a:t>
            </a:r>
            <a:r>
              <a:rPr lang="en-US" baseline="0" dirty="0"/>
              <a:t> health care costs in retirement and why they are increasing.  </a:t>
            </a:r>
          </a:p>
          <a:p>
            <a:endParaRPr lang="en-US" baseline="0" dirty="0"/>
          </a:p>
          <a:p>
            <a:r>
              <a:rPr lang="en-US" baseline="0" dirty="0"/>
              <a:t>Let’s recognize that there are some things outside of your control but there are some things that you can manage.</a:t>
            </a:r>
            <a:endParaRPr lang="en-US" dirty="0"/>
          </a:p>
        </p:txBody>
      </p:sp>
      <p:sp>
        <p:nvSpPr>
          <p:cNvPr id="4" name="Slide Number Placeholder 3"/>
          <p:cNvSpPr>
            <a:spLocks noGrp="1"/>
          </p:cNvSpPr>
          <p:nvPr>
            <p:ph type="sldNum" sz="quarter" idx="10"/>
          </p:nvPr>
        </p:nvSpPr>
        <p:spPr/>
        <p:txBody>
          <a:bodyPr/>
          <a:lstStyle/>
          <a:p>
            <a:fld id="{4F3E1D09-1D10-476B-87F3-22F96DB9C743}" type="slidenum">
              <a:rPr lang="en-US" smtClean="0"/>
              <a:t>11</a:t>
            </a:fld>
            <a:endParaRPr lang="en-US" dirty="0"/>
          </a:p>
        </p:txBody>
      </p:sp>
    </p:spTree>
    <p:extLst>
      <p:ext uri="{BB962C8B-B14F-4D97-AF65-F5344CB8AC3E}">
        <p14:creationId xmlns:p14="http://schemas.microsoft.com/office/powerpoint/2010/main" val="2123911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52425"/>
            <a:ext cx="4114800" cy="3086100"/>
          </a:xfrm>
        </p:spPr>
      </p:sp>
      <p:sp>
        <p:nvSpPr>
          <p:cNvPr id="3" name="Notes Placeholder 2"/>
          <p:cNvSpPr>
            <a:spLocks noGrp="1"/>
          </p:cNvSpPr>
          <p:nvPr>
            <p:ph type="body" idx="1"/>
          </p:nvPr>
        </p:nvSpPr>
        <p:spPr/>
        <p:txBody>
          <a:bodyPr/>
          <a:lstStyle/>
          <a:p>
            <a:r>
              <a:rPr lang="en-US" dirty="0"/>
              <a:t>You</a:t>
            </a:r>
            <a:r>
              <a:rPr lang="en-US" baseline="0" dirty="0"/>
              <a:t> can manage health care costs by doing a few things before you retire.  First, make sure that as you consider your retirement income budget, you factor in the cost of health care.  Include Medicare premiums and because Medicare doesn’t pay for everything, include the cost of supplemental insurance, and other things that might not be covered (like dental costs and hearing aids if needed).  Your preparation should include an emergency fund for medical surprises.</a:t>
            </a:r>
          </a:p>
          <a:p>
            <a:endParaRPr lang="en-US" baseline="0" dirty="0"/>
          </a:p>
          <a:p>
            <a:r>
              <a:rPr lang="en-US" baseline="0" dirty="0"/>
              <a:t>After retirement, have a good understanding of what’s covered by your Medicare and insurance policy before any procedure. </a:t>
            </a:r>
          </a:p>
          <a:p>
            <a:endParaRPr lang="en-US" baseline="0" dirty="0"/>
          </a:p>
          <a:p>
            <a:r>
              <a:rPr lang="en-US" baseline="0" dirty="0"/>
              <a:t>Both before and after retirement, manage your health and make it a priority. Living a healthy lifestyle can save a lot on healthcare expenses over time. </a:t>
            </a:r>
            <a:r>
              <a:rPr lang="en-US" dirty="0"/>
              <a:t>Of course, being healthier also gives you a longer life expectancy which means incurring health care costs for those additional years of life. You can see why managing your health is intertwined with managing your finances!</a:t>
            </a:r>
            <a:r>
              <a:rPr lang="en-US" baseline="0" dirty="0"/>
              <a:t> </a:t>
            </a:r>
          </a:p>
        </p:txBody>
      </p:sp>
      <p:sp>
        <p:nvSpPr>
          <p:cNvPr id="4" name="Slide Number Placeholder 3"/>
          <p:cNvSpPr>
            <a:spLocks noGrp="1"/>
          </p:cNvSpPr>
          <p:nvPr>
            <p:ph type="sldNum" sz="quarter" idx="10"/>
          </p:nvPr>
        </p:nvSpPr>
        <p:spPr/>
        <p:txBody>
          <a:bodyPr/>
          <a:lstStyle/>
          <a:p>
            <a:fld id="{4F3E1D09-1D10-476B-87F3-22F96DB9C743}" type="slidenum">
              <a:rPr lang="en-US" smtClean="0"/>
              <a:t>12</a:t>
            </a:fld>
            <a:endParaRPr lang="en-US" dirty="0"/>
          </a:p>
        </p:txBody>
      </p:sp>
    </p:spTree>
    <p:extLst>
      <p:ext uri="{BB962C8B-B14F-4D97-AF65-F5344CB8AC3E}">
        <p14:creationId xmlns:p14="http://schemas.microsoft.com/office/powerpoint/2010/main" val="32774292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52425"/>
            <a:ext cx="4114800" cy="3086100"/>
          </a:xfrm>
        </p:spPr>
      </p:sp>
      <p:sp>
        <p:nvSpPr>
          <p:cNvPr id="3" name="Notes Placeholder 2"/>
          <p:cNvSpPr>
            <a:spLocks noGrp="1"/>
          </p:cNvSpPr>
          <p:nvPr>
            <p:ph type="body" idx="1"/>
          </p:nvPr>
        </p:nvSpPr>
        <p:spPr/>
        <p:txBody>
          <a:bodyPr/>
          <a:lstStyle/>
          <a:p>
            <a:r>
              <a:rPr lang="en-US" dirty="0"/>
              <a:t>Working</a:t>
            </a:r>
            <a:r>
              <a:rPr lang="en-US" baseline="0" dirty="0"/>
              <a:t> with a financial professional can help you to retire with confidence.  You probably want to feel excited, confident,  happy and cautiously optimistic about retirement. Working with a professional can help get you there. </a:t>
            </a:r>
          </a:p>
          <a:p>
            <a:endParaRPr lang="en-US" baseline="0" dirty="0"/>
          </a:p>
          <a:p>
            <a:r>
              <a:rPr lang="en-US" baseline="0" dirty="0"/>
              <a:t>A financial professional can help you to bring all of the moving pieces together.  They can help you to create an income </a:t>
            </a:r>
            <a:r>
              <a:rPr lang="en-US" dirty="0"/>
              <a:t>strategy</a:t>
            </a:r>
            <a:r>
              <a:rPr lang="en-US" baseline="0" dirty="0"/>
              <a:t> and adjust it as needed.  </a:t>
            </a:r>
            <a:endParaRPr lang="en-US" dirty="0"/>
          </a:p>
        </p:txBody>
      </p:sp>
      <p:sp>
        <p:nvSpPr>
          <p:cNvPr id="4" name="Slide Number Placeholder 3"/>
          <p:cNvSpPr>
            <a:spLocks noGrp="1"/>
          </p:cNvSpPr>
          <p:nvPr>
            <p:ph type="sldNum" sz="quarter" idx="10"/>
          </p:nvPr>
        </p:nvSpPr>
        <p:spPr/>
        <p:txBody>
          <a:bodyPr/>
          <a:lstStyle/>
          <a:p>
            <a:fld id="{4F3E1D09-1D10-476B-87F3-22F96DB9C743}" type="slidenum">
              <a:rPr lang="en-US" smtClean="0"/>
              <a:t>13</a:t>
            </a:fld>
            <a:endParaRPr lang="en-US" dirty="0"/>
          </a:p>
        </p:txBody>
      </p:sp>
    </p:spTree>
    <p:extLst>
      <p:ext uri="{BB962C8B-B14F-4D97-AF65-F5344CB8AC3E}">
        <p14:creationId xmlns:p14="http://schemas.microsoft.com/office/powerpoint/2010/main" val="24153053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52425"/>
            <a:ext cx="4114800" cy="3086100"/>
          </a:xfrm>
        </p:spPr>
      </p:sp>
      <p:sp>
        <p:nvSpPr>
          <p:cNvPr id="3" name="Notes Placeholder 2"/>
          <p:cNvSpPr>
            <a:spLocks noGrp="1"/>
          </p:cNvSpPr>
          <p:nvPr>
            <p:ph type="body" idx="1"/>
          </p:nvPr>
        </p:nvSpPr>
        <p:spPr/>
        <p:txBody>
          <a:bodyPr/>
          <a:lstStyle/>
          <a:p>
            <a:r>
              <a:rPr lang="en-US" dirty="0"/>
              <a:t>Optional Slide.</a:t>
            </a:r>
          </a:p>
          <a:p>
            <a:endParaRPr lang="en-US" dirty="0"/>
          </a:p>
          <a:p>
            <a:r>
              <a:rPr lang="en-US" dirty="0"/>
              <a:t>Thank you for your time today.  We covered some important retirement</a:t>
            </a:r>
            <a:r>
              <a:rPr lang="en-US" baseline="0" dirty="0"/>
              <a:t> topics.  </a:t>
            </a:r>
          </a:p>
          <a:p>
            <a:endParaRPr lang="en-US" baseline="0" dirty="0"/>
          </a:p>
          <a:p>
            <a:r>
              <a:rPr lang="en-US" baseline="0" dirty="0"/>
              <a:t>As I mentioned at the beginning of the session, I would be happy to meet with you for a complementary consultation to go over your personal retirement plan.  There is no obligation to take advantage of this offer or to purchase financial products.</a:t>
            </a:r>
          </a:p>
          <a:p>
            <a:endParaRPr lang="en-US" baseline="0" dirty="0"/>
          </a:p>
          <a:p>
            <a:r>
              <a:rPr lang="en-US" baseline="0" dirty="0"/>
              <a:t>Everything that we discuss is confidential.</a:t>
            </a:r>
          </a:p>
          <a:p>
            <a:endParaRPr lang="en-US" baseline="0" dirty="0"/>
          </a:p>
          <a:p>
            <a:r>
              <a:rPr lang="en-US" baseline="0" dirty="0"/>
              <a:t>For those of you with a partner in life, retirement strategies should be created together.  </a:t>
            </a:r>
          </a:p>
          <a:p>
            <a:endParaRPr lang="en-US" baseline="0" dirty="0"/>
          </a:p>
          <a:p>
            <a:r>
              <a:rPr lang="en-US" baseline="0" dirty="0"/>
              <a:t>See me after this session to schedule an appointment.</a:t>
            </a:r>
            <a:endParaRPr lang="en-US" dirty="0"/>
          </a:p>
        </p:txBody>
      </p:sp>
      <p:sp>
        <p:nvSpPr>
          <p:cNvPr id="4" name="Slide Number Placeholder 3"/>
          <p:cNvSpPr>
            <a:spLocks noGrp="1"/>
          </p:cNvSpPr>
          <p:nvPr>
            <p:ph type="sldNum" sz="quarter" idx="10"/>
          </p:nvPr>
        </p:nvSpPr>
        <p:spPr/>
        <p:txBody>
          <a:bodyPr/>
          <a:lstStyle/>
          <a:p>
            <a:fld id="{4F3E1D09-1D10-476B-87F3-22F96DB9C743}" type="slidenum">
              <a:rPr lang="en-US" smtClean="0"/>
              <a:t>14</a:t>
            </a:fld>
            <a:endParaRPr lang="en-US" dirty="0"/>
          </a:p>
        </p:txBody>
      </p:sp>
    </p:spTree>
    <p:extLst>
      <p:ext uri="{BB962C8B-B14F-4D97-AF65-F5344CB8AC3E}">
        <p14:creationId xmlns:p14="http://schemas.microsoft.com/office/powerpoint/2010/main" val="42937750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52425"/>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3E1D09-1D10-476B-87F3-22F96DB9C743}" type="slidenum">
              <a:rPr lang="en-US" smtClean="0"/>
              <a:t>15</a:t>
            </a:fld>
            <a:endParaRPr lang="en-US" dirty="0"/>
          </a:p>
        </p:txBody>
      </p:sp>
    </p:spTree>
    <p:extLst>
      <p:ext uri="{BB962C8B-B14F-4D97-AF65-F5344CB8AC3E}">
        <p14:creationId xmlns:p14="http://schemas.microsoft.com/office/powerpoint/2010/main" val="1340364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52425"/>
            <a:ext cx="4114800" cy="3086100"/>
          </a:xfrm>
        </p:spPr>
      </p:sp>
      <p:sp>
        <p:nvSpPr>
          <p:cNvPr id="3" name="Notes Placeholder 2"/>
          <p:cNvSpPr>
            <a:spLocks noGrp="1"/>
          </p:cNvSpPr>
          <p:nvPr>
            <p:ph type="body" idx="1"/>
          </p:nvPr>
        </p:nvSpPr>
        <p:spPr/>
        <p:txBody>
          <a:bodyPr/>
          <a:lstStyle/>
          <a:p>
            <a:r>
              <a:rPr lang="en-US" dirty="0"/>
              <a:t>Retirement today is unique for everyone.  In this workshop, we will cover three main themes:</a:t>
            </a:r>
          </a:p>
          <a:p>
            <a:endParaRPr lang="en-US" dirty="0"/>
          </a:p>
          <a:p>
            <a:r>
              <a:rPr lang="en-US" dirty="0"/>
              <a:t>First, we</a:t>
            </a:r>
            <a:r>
              <a:rPr lang="en-US" baseline="0" dirty="0"/>
              <a:t> will discuss some facts on health care costs in retirement.  Many people today experience retirement that can last 10, 20, 30 years or more so it’s important to consider health care as a component in any plan.</a:t>
            </a:r>
          </a:p>
          <a:p>
            <a:endParaRPr lang="en-US" baseline="0" dirty="0"/>
          </a:p>
          <a:p>
            <a:r>
              <a:rPr lang="en-US" baseline="0" dirty="0"/>
              <a:t>Next we will look at why health care costs are increasing, especially for people in their retirement years.</a:t>
            </a:r>
          </a:p>
          <a:p>
            <a:endParaRPr lang="en-US" baseline="0" dirty="0"/>
          </a:p>
          <a:p>
            <a:r>
              <a:rPr lang="en-US" baseline="0" dirty="0"/>
              <a:t>Finally, we will offer some tips on things that you can do now to plan for this important part of retirement preparation.</a:t>
            </a:r>
          </a:p>
          <a:p>
            <a:endParaRPr lang="en-US" baseline="0" dirty="0"/>
          </a:p>
          <a:p>
            <a:r>
              <a:rPr lang="en-US" baseline="0" dirty="0"/>
              <a:t>&lt;Optional: At the end of this workshop, we will offer you a complementary one hour consultation.  You are not under any obligation to take advantage of that offer.&gt; </a:t>
            </a:r>
          </a:p>
          <a:p>
            <a:endParaRPr lang="en-US" baseline="0" dirty="0"/>
          </a:p>
          <a:p>
            <a:r>
              <a:rPr lang="en-US" baseline="0" dirty="0"/>
              <a:t>Now, let’s get started.</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4F3E1D09-1D10-476B-87F3-22F96DB9C743}" type="slidenum">
              <a:rPr lang="en-US" smtClean="0"/>
              <a:t>2</a:t>
            </a:fld>
            <a:endParaRPr lang="en-US" dirty="0"/>
          </a:p>
        </p:txBody>
      </p:sp>
    </p:spTree>
    <p:extLst>
      <p:ext uri="{BB962C8B-B14F-4D97-AF65-F5344CB8AC3E}">
        <p14:creationId xmlns:p14="http://schemas.microsoft.com/office/powerpoint/2010/main" val="10490651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52425"/>
            <a:ext cx="4114800" cy="3086100"/>
          </a:xfrm>
        </p:spPr>
      </p:sp>
      <p:sp>
        <p:nvSpPr>
          <p:cNvPr id="3" name="Notes Placeholder 2"/>
          <p:cNvSpPr>
            <a:spLocks noGrp="1"/>
          </p:cNvSpPr>
          <p:nvPr>
            <p:ph type="body" idx="1"/>
          </p:nvPr>
        </p:nvSpPr>
        <p:spPr/>
        <p:txBody>
          <a:bodyPr/>
          <a:lstStyle/>
          <a:p>
            <a:endParaRPr lang="en-US" baseline="0" dirty="0"/>
          </a:p>
          <a:p>
            <a:r>
              <a:rPr lang="en-US" baseline="0" dirty="0"/>
              <a:t>Creating your own personal retirement can be fun, exciting and a bit daunting.  Some of you may have spent a great deal of time thinking about and preparing for this phase of life.  For others this could be new.  One thing we can do is to learn from others and start where we are.  </a:t>
            </a:r>
          </a:p>
          <a:p>
            <a:endParaRPr lang="en-US" baseline="0" dirty="0"/>
          </a:p>
          <a:p>
            <a:r>
              <a:rPr lang="en-US" baseline="0" dirty="0"/>
              <a:t>In the next few minutes, we will take some time to look at some common experiences and introduce some questions for you to think about as you create your retirement story.</a:t>
            </a:r>
            <a:endParaRPr lang="en-US" dirty="0"/>
          </a:p>
        </p:txBody>
      </p:sp>
      <p:sp>
        <p:nvSpPr>
          <p:cNvPr id="4" name="Slide Number Placeholder 3"/>
          <p:cNvSpPr>
            <a:spLocks noGrp="1"/>
          </p:cNvSpPr>
          <p:nvPr>
            <p:ph type="sldNum" sz="quarter" idx="10"/>
          </p:nvPr>
        </p:nvSpPr>
        <p:spPr/>
        <p:txBody>
          <a:bodyPr/>
          <a:lstStyle/>
          <a:p>
            <a:fld id="{4F3E1D09-1D10-476B-87F3-22F96DB9C743}" type="slidenum">
              <a:rPr lang="en-US" smtClean="0"/>
              <a:t>3</a:t>
            </a:fld>
            <a:endParaRPr lang="en-US" dirty="0"/>
          </a:p>
        </p:txBody>
      </p:sp>
    </p:spTree>
    <p:extLst>
      <p:ext uri="{BB962C8B-B14F-4D97-AF65-F5344CB8AC3E}">
        <p14:creationId xmlns:p14="http://schemas.microsoft.com/office/powerpoint/2010/main" val="31031771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52425"/>
            <a:ext cx="4114800" cy="3086100"/>
          </a:xfrm>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aseline="0" dirty="0"/>
              <a:t>Let’s start by getting a broad handle on where typical retirees spend their money. </a:t>
            </a:r>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r>
              <a:rPr lang="en-US" baseline="0" dirty="0"/>
              <a:t>Housing costs are the largest expenditure for the average American over 55 years of age. Health care is also a relatively large expense. Americans age 75+ spend a significantly larger portion of their budgets on housing and health care as most other types of spending decline. </a:t>
            </a:r>
          </a:p>
          <a:p>
            <a:pPr marL="171450" indent="-171450">
              <a:buFont typeface="Arial" panose="020B0604020202020204" pitchFamily="34" charset="0"/>
              <a:buChar char="•"/>
            </a:pPr>
            <a:r>
              <a:rPr lang="en-US" baseline="0" dirty="0"/>
              <a:t>Health care and cash contributions are the only expense components that increase in total expense in retirement. Conversely, housing and utilities, transportation, entertainment and personal insurance and pension expenses decrease significantly. </a:t>
            </a:r>
          </a:p>
          <a:p>
            <a:pPr marL="171450" indent="-171450">
              <a:buFont typeface="Arial" panose="020B0604020202020204" pitchFamily="34" charset="0"/>
              <a:buChar char="•"/>
            </a:pPr>
            <a:endParaRPr lang="en-US" baseline="0" dirty="0"/>
          </a:p>
          <a:p>
            <a:pPr marL="0" indent="0">
              <a:buFont typeface="Arial" panose="020B0604020202020204" pitchFamily="34" charset="0"/>
              <a:buNone/>
            </a:pPr>
            <a:r>
              <a:rPr lang="en-US" baseline="0" dirty="0"/>
              <a:t>So, knowing this information can help you form a game plan. As you transition into retirement, you should deliberately review all inflows and outflows. Some expenses are necessary (like health care and housing) while others can be curbed in response to changing circumstances. </a:t>
            </a:r>
          </a:p>
          <a:p>
            <a:pPr marL="0" indent="0">
              <a:buFont typeface="Arial" panose="020B0604020202020204" pitchFamily="34" charset="0"/>
              <a:buNone/>
            </a:pPr>
            <a:endParaRPr lang="en-US" baseline="0" dirty="0"/>
          </a:p>
          <a:p>
            <a:pPr marL="0" indent="0">
              <a:buFont typeface="Arial" panose="020B0604020202020204" pitchFamily="34" charset="0"/>
              <a:buNone/>
            </a:pPr>
            <a:r>
              <a:rPr lang="en-US" baseline="0" dirty="0"/>
              <a:t>Expenses fluctuate in retirement for various reasons. Identifying all current and future expenses  while also considering additional leisure purchases and setting some money aside for unexpected expenses can help ensure you are prepared for various scenarios. Ultimately, you want to help make sure your necessary expenses are covered. Health care expenses can, of course, be a bit more unpredictable than some of the other expenses. </a:t>
            </a:r>
          </a:p>
        </p:txBody>
      </p:sp>
      <p:sp>
        <p:nvSpPr>
          <p:cNvPr id="4" name="Slide Number Placeholder 3"/>
          <p:cNvSpPr>
            <a:spLocks noGrp="1"/>
          </p:cNvSpPr>
          <p:nvPr>
            <p:ph type="sldNum" sz="quarter" idx="10"/>
          </p:nvPr>
        </p:nvSpPr>
        <p:spPr/>
        <p:txBody>
          <a:bodyPr/>
          <a:lstStyle/>
          <a:p>
            <a:fld id="{4F3E1D09-1D10-476B-87F3-22F96DB9C743}" type="slidenum">
              <a:rPr lang="en-US" smtClean="0"/>
              <a:t>4</a:t>
            </a:fld>
            <a:endParaRPr lang="en-US" dirty="0"/>
          </a:p>
        </p:txBody>
      </p:sp>
    </p:spTree>
    <p:extLst>
      <p:ext uri="{BB962C8B-B14F-4D97-AF65-F5344CB8AC3E}">
        <p14:creationId xmlns:p14="http://schemas.microsoft.com/office/powerpoint/2010/main" val="4012617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52425"/>
            <a:ext cx="4114800" cy="3086100"/>
          </a:xfrm>
        </p:spPr>
      </p:sp>
      <p:sp>
        <p:nvSpPr>
          <p:cNvPr id="3" name="Notes Placeholder 2"/>
          <p:cNvSpPr>
            <a:spLocks noGrp="1"/>
          </p:cNvSpPr>
          <p:nvPr>
            <p:ph type="body" idx="1"/>
          </p:nvPr>
        </p:nvSpPr>
        <p:spPr/>
        <p:txBody>
          <a:bodyPr/>
          <a:lstStyle/>
          <a:p>
            <a:r>
              <a:rPr lang="en-US" dirty="0"/>
              <a:t>Many retirees worry about the rising cost of health care</a:t>
            </a:r>
            <a:endParaRPr lang="en-US" baseline="0" dirty="0"/>
          </a:p>
          <a:p>
            <a:endParaRPr lang="en-US" baseline="0" dirty="0"/>
          </a:p>
          <a:p>
            <a:r>
              <a:rPr lang="en-US" baseline="0" dirty="0"/>
              <a:t>According to a new study by Fidelity Investments, the average couple retiring at age 65 will pay $315,000 in medical expenses throughout retirement. This estimate is up 5% from 2021 and has nearly doubled from the original projection of $160,000 in 2002. </a:t>
            </a:r>
          </a:p>
          <a:p>
            <a:endParaRPr lang="en-US" baseline="0" dirty="0"/>
          </a:p>
          <a:p>
            <a:r>
              <a:rPr lang="en-US" baseline="0" dirty="0"/>
              <a:t>As shocking as this number can be, most of this doesn’t hit all at once but it adds up over time and takes a chunk out of retirement income.</a:t>
            </a:r>
            <a:endParaRPr lang="en-US" dirty="0"/>
          </a:p>
        </p:txBody>
      </p:sp>
      <p:sp>
        <p:nvSpPr>
          <p:cNvPr id="4" name="Slide Number Placeholder 3"/>
          <p:cNvSpPr>
            <a:spLocks noGrp="1"/>
          </p:cNvSpPr>
          <p:nvPr>
            <p:ph type="sldNum" sz="quarter" idx="10"/>
          </p:nvPr>
        </p:nvSpPr>
        <p:spPr/>
        <p:txBody>
          <a:bodyPr/>
          <a:lstStyle/>
          <a:p>
            <a:fld id="{4F3E1D09-1D10-476B-87F3-22F96DB9C743}" type="slidenum">
              <a:rPr lang="en-US" smtClean="0"/>
              <a:t>5</a:t>
            </a:fld>
            <a:endParaRPr lang="en-US" dirty="0"/>
          </a:p>
        </p:txBody>
      </p:sp>
    </p:spTree>
    <p:extLst>
      <p:ext uri="{BB962C8B-B14F-4D97-AF65-F5344CB8AC3E}">
        <p14:creationId xmlns:p14="http://schemas.microsoft.com/office/powerpoint/2010/main" val="34652913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52425"/>
            <a:ext cx="4114800" cy="3086100"/>
          </a:xfrm>
        </p:spPr>
      </p:sp>
      <p:sp>
        <p:nvSpPr>
          <p:cNvPr id="3" name="Notes Placeholder 2"/>
          <p:cNvSpPr>
            <a:spLocks noGrp="1"/>
          </p:cNvSpPr>
          <p:nvPr>
            <p:ph type="body" idx="1"/>
          </p:nvPr>
        </p:nvSpPr>
        <p:spPr/>
        <p:txBody>
          <a:bodyPr/>
          <a:lstStyle/>
          <a:p>
            <a:r>
              <a:rPr lang="en-US" dirty="0"/>
              <a:t>Now let’s turn</a:t>
            </a:r>
            <a:r>
              <a:rPr lang="en-US" baseline="0" dirty="0"/>
              <a:t> to why costs are increasing</a:t>
            </a:r>
            <a:r>
              <a:rPr lang="en-US" dirty="0"/>
              <a:t>:</a:t>
            </a:r>
            <a:r>
              <a:rPr lang="en-US" baseline="0" dirty="0"/>
              <a:t> Identifying income sources in retirement and some of the financial challenges unique to retirees.</a:t>
            </a:r>
            <a:endParaRPr lang="en-US" dirty="0"/>
          </a:p>
        </p:txBody>
      </p:sp>
      <p:sp>
        <p:nvSpPr>
          <p:cNvPr id="4" name="Slide Number Placeholder 3"/>
          <p:cNvSpPr>
            <a:spLocks noGrp="1"/>
          </p:cNvSpPr>
          <p:nvPr>
            <p:ph type="sldNum" sz="quarter" idx="10"/>
          </p:nvPr>
        </p:nvSpPr>
        <p:spPr/>
        <p:txBody>
          <a:bodyPr/>
          <a:lstStyle/>
          <a:p>
            <a:fld id="{4F3E1D09-1D10-476B-87F3-22F96DB9C743}" type="slidenum">
              <a:rPr lang="en-US" smtClean="0"/>
              <a:t>6</a:t>
            </a:fld>
            <a:endParaRPr lang="en-US" dirty="0"/>
          </a:p>
        </p:txBody>
      </p:sp>
    </p:spTree>
    <p:extLst>
      <p:ext uri="{BB962C8B-B14F-4D97-AF65-F5344CB8AC3E}">
        <p14:creationId xmlns:p14="http://schemas.microsoft.com/office/powerpoint/2010/main" val="31031663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52425"/>
            <a:ext cx="4114800" cy="3086100"/>
          </a:xfrm>
        </p:spPr>
      </p:sp>
      <p:sp>
        <p:nvSpPr>
          <p:cNvPr id="3" name="Notes Placeholder 2"/>
          <p:cNvSpPr>
            <a:spLocks noGrp="1"/>
          </p:cNvSpPr>
          <p:nvPr>
            <p:ph type="body" idx="1"/>
          </p:nvPr>
        </p:nvSpPr>
        <p:spPr/>
        <p:txBody>
          <a:bodyPr/>
          <a:lstStyle/>
          <a:p>
            <a:pPr>
              <a:spcBef>
                <a:spcPts val="0"/>
              </a:spcBef>
              <a:defRPr/>
            </a:pPr>
            <a:r>
              <a:rPr lang="en-US" sz="1200" dirty="0"/>
              <a:t>The Consumer Price Index is used to help calculate Inflation (i.e. the overall general upward price movement of goods and services in an economy).  Prices tend to increase over time,</a:t>
            </a:r>
            <a:r>
              <a:rPr lang="en-US" sz="1200" baseline="0" dirty="0"/>
              <a:t> resulting in a </a:t>
            </a:r>
            <a:r>
              <a:rPr lang="en-US" sz="1200" dirty="0"/>
              <a:t>decrease</a:t>
            </a:r>
            <a:r>
              <a:rPr lang="en-US" sz="1200" baseline="0" dirty="0"/>
              <a:t> of</a:t>
            </a:r>
            <a:r>
              <a:rPr lang="en-US" sz="1200" dirty="0"/>
              <a:t> your purchasing power.  It’s a hot topic right now as we’ve all noticed higher prices for things like gas, groceries and other common goods. Consumer prices are up 8.5% for the year ended March, 2022. That’s the largest 12-month advance since December of 1981.</a:t>
            </a:r>
            <a:r>
              <a:rPr lang="en-US" sz="1200" baseline="30000" dirty="0"/>
              <a:t>1</a:t>
            </a:r>
            <a:r>
              <a:rPr lang="en-US" sz="1200" dirty="0"/>
              <a:t> Inflation</a:t>
            </a:r>
            <a:r>
              <a:rPr lang="en-US" sz="1200" baseline="0" dirty="0"/>
              <a:t> can hit retirees particularly hard.  While working, we expect that wages will keep up with inflation.  After retirement, our savings will need to keep pace with price increases.</a:t>
            </a:r>
          </a:p>
          <a:p>
            <a:pPr>
              <a:spcBef>
                <a:spcPts val="0"/>
              </a:spcBef>
              <a:defRPr/>
            </a:pPr>
            <a:endParaRPr lang="en-US" sz="1200" baseline="0" dirty="0"/>
          </a:p>
          <a:p>
            <a:pPr>
              <a:spcBef>
                <a:spcPts val="0"/>
              </a:spcBef>
              <a:defRPr/>
            </a:pPr>
            <a:r>
              <a:rPr lang="en-US" sz="1200" baseline="0" dirty="0"/>
              <a:t>What this chart is showing is a comparison of the Consumer Price Index of food vs. Medical Care. Typically, price increases of medical care outpace overall inflation. You can see the red line (medical care) is generally above food (the blue line). What’s interesting is that when you look at July of 2022, the rising cost of food (the blue line) is actually outpacing that of medical care (the red line). Why? </a:t>
            </a:r>
          </a:p>
          <a:p>
            <a:pPr>
              <a:spcBef>
                <a:spcPts val="0"/>
              </a:spcBef>
              <a:defRPr/>
            </a:pPr>
            <a:endParaRPr lang="en-US" sz="1200" baseline="0" dirty="0"/>
          </a:p>
          <a:p>
            <a:pPr>
              <a:spcBef>
                <a:spcPts val="0"/>
              </a:spcBef>
              <a:defRPr/>
            </a:pPr>
            <a:r>
              <a:rPr lang="en-US" b="0" i="0" dirty="0">
                <a:solidFill>
                  <a:srgbClr val="000000"/>
                </a:solidFill>
                <a:effectLst/>
                <a:latin typeface="PublicoText-Roman-Web"/>
              </a:rPr>
              <a:t>Many health-care payments are determined by government programs, not market rates. In the private market, health-care services are often covered by long-term contracts. Agreements between employers and health insurers, or between insurers and doctors, are negotiated in advance and may take years for prices to adjust. That means a rise in health-care prices may be around the corner.</a:t>
            </a:r>
            <a:r>
              <a:rPr lang="en-US" sz="1200" b="0" i="0" baseline="0" dirty="0">
                <a:solidFill>
                  <a:srgbClr val="000000"/>
                </a:solidFill>
                <a:effectLst/>
                <a:latin typeface="PublicoText-Roman-Web"/>
              </a:rPr>
              <a:t> And you can see that trend in years  past, when the blue line gets above the red, it doesn’t seem to stay there for long before it corrects. </a:t>
            </a:r>
            <a:endParaRPr lang="en-US" sz="1200" baseline="0" dirty="0"/>
          </a:p>
          <a:p>
            <a:pPr>
              <a:spcBef>
                <a:spcPts val="0"/>
              </a:spcBef>
              <a:defRPr/>
            </a:pPr>
            <a:endParaRPr lang="en-US" sz="1200" baseline="0" dirty="0"/>
          </a:p>
          <a:p>
            <a:pPr>
              <a:spcBef>
                <a:spcPts val="0"/>
              </a:spcBef>
              <a:defRPr/>
            </a:pPr>
            <a:r>
              <a:rPr lang="en-US" sz="1200" baseline="0" dirty="0"/>
              <a:t>So, bottom line – we need to prepare for rising costs. </a:t>
            </a:r>
          </a:p>
          <a:p>
            <a:pPr>
              <a:spcBef>
                <a:spcPts val="0"/>
              </a:spcBef>
              <a:defRPr/>
            </a:pPr>
            <a:endParaRPr lang="en-US" sz="1200" baseline="0" dirty="0"/>
          </a:p>
          <a:p>
            <a:r>
              <a:rPr lang="en-US" sz="1200" baseline="30000" dirty="0"/>
              <a:t>1</a:t>
            </a:r>
            <a:r>
              <a:rPr lang="en-US" sz="1200" dirty="0"/>
              <a:t> </a:t>
            </a:r>
            <a:r>
              <a:rPr lang="en-US" sz="1200" b="0" i="0" dirty="0">
                <a:solidFill>
                  <a:srgbClr val="333333"/>
                </a:solidFill>
                <a:effectLst/>
                <a:latin typeface="Arial" panose="020B0604020202020204" pitchFamily="34" charset="0"/>
              </a:rPr>
              <a:t>Bureau of Labor Statistics, U.S. Department of Labor, </a:t>
            </a:r>
            <a:r>
              <a:rPr lang="en-US" sz="1200" b="0" i="1" dirty="0">
                <a:solidFill>
                  <a:srgbClr val="333333"/>
                </a:solidFill>
                <a:effectLst/>
                <a:latin typeface="Arial" panose="020B0604020202020204" pitchFamily="34" charset="0"/>
              </a:rPr>
              <a:t>The Economics Daily</a:t>
            </a:r>
            <a:r>
              <a:rPr lang="en-US" sz="1200" b="0" i="0" dirty="0">
                <a:solidFill>
                  <a:srgbClr val="333333"/>
                </a:solidFill>
                <a:effectLst/>
                <a:latin typeface="Arial" panose="020B0604020202020204" pitchFamily="34" charset="0"/>
              </a:rPr>
              <a:t>, Consumer prices up 8.5 percent for year ended March 2022 at </a:t>
            </a:r>
            <a:r>
              <a:rPr lang="en-US" sz="1200" b="0" i="0" u="sng" dirty="0">
                <a:solidFill>
                  <a:srgbClr val="003399"/>
                </a:solidFill>
                <a:effectLst/>
                <a:latin typeface="Arial" panose="020B0604020202020204" pitchFamily="34" charset="0"/>
                <a:hlinkClick r:id="rId3" tooltip="Consumer prices up 8.5 percent for year ended March 2022"/>
              </a:rPr>
              <a:t>https://www.bls.gov/opub/ted/2022/consumer-prices-up-8-5-percent-for-year-ended-march-2022.htm</a:t>
            </a:r>
            <a:r>
              <a:rPr lang="en-US" sz="1200" b="0" i="0" dirty="0">
                <a:solidFill>
                  <a:srgbClr val="333333"/>
                </a:solidFill>
                <a:effectLst/>
                <a:latin typeface="Arial" panose="020B0604020202020204" pitchFamily="34" charset="0"/>
              </a:rPr>
              <a:t> (visited </a:t>
            </a:r>
            <a:r>
              <a:rPr lang="en-US" sz="1200" b="0" i="1" dirty="0">
                <a:solidFill>
                  <a:srgbClr val="333333"/>
                </a:solidFill>
                <a:effectLst/>
                <a:latin typeface="Arial" panose="020B0604020202020204" pitchFamily="34" charset="0"/>
              </a:rPr>
              <a:t>September 12, 2022</a:t>
            </a:r>
            <a:r>
              <a:rPr lang="en-US" sz="1200" b="0" i="0" dirty="0">
                <a:solidFill>
                  <a:srgbClr val="333333"/>
                </a:solidFill>
                <a:effectLst/>
                <a:latin typeface="Arial" panose="020B0604020202020204" pitchFamily="34" charset="0"/>
              </a:rPr>
              <a:t>).</a:t>
            </a:r>
            <a:endParaRPr lang="en-US" sz="1200" dirty="0"/>
          </a:p>
          <a:p>
            <a:r>
              <a:rPr lang="en-US" sz="1200" dirty="0"/>
              <a:t>2 U.S. Department of Labor statistics, Consumer Price Index medical expenses 1998-2019</a:t>
            </a:r>
          </a:p>
          <a:p>
            <a:pPr>
              <a:spcBef>
                <a:spcPts val="0"/>
              </a:spcBef>
              <a:defRPr/>
            </a:pPr>
            <a:endParaRPr lang="en-US" sz="1200" baseline="0" dirty="0"/>
          </a:p>
        </p:txBody>
      </p:sp>
      <p:sp>
        <p:nvSpPr>
          <p:cNvPr id="4" name="Slide Number Placeholder 3"/>
          <p:cNvSpPr>
            <a:spLocks noGrp="1"/>
          </p:cNvSpPr>
          <p:nvPr>
            <p:ph type="sldNum" sz="quarter" idx="10"/>
          </p:nvPr>
        </p:nvSpPr>
        <p:spPr/>
        <p:txBody>
          <a:bodyPr/>
          <a:lstStyle/>
          <a:p>
            <a:fld id="{4F3E1D09-1D10-476B-87F3-22F96DB9C743}" type="slidenum">
              <a:rPr lang="en-US" smtClean="0"/>
              <a:t>7</a:t>
            </a:fld>
            <a:endParaRPr lang="en-US" dirty="0"/>
          </a:p>
        </p:txBody>
      </p:sp>
    </p:spTree>
    <p:extLst>
      <p:ext uri="{BB962C8B-B14F-4D97-AF65-F5344CB8AC3E}">
        <p14:creationId xmlns:p14="http://schemas.microsoft.com/office/powerpoint/2010/main" val="40438546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52425"/>
            <a:ext cx="4114800" cy="3086100"/>
          </a:xfrm>
        </p:spPr>
      </p:sp>
      <p:sp>
        <p:nvSpPr>
          <p:cNvPr id="3" name="Notes Placeholder 2"/>
          <p:cNvSpPr>
            <a:spLocks noGrp="1"/>
          </p:cNvSpPr>
          <p:nvPr>
            <p:ph type="body" idx="1"/>
          </p:nvPr>
        </p:nvSpPr>
        <p:spPr/>
        <p:txBody>
          <a:bodyPr/>
          <a:lstStyle/>
          <a:p>
            <a:pPr>
              <a:spcBef>
                <a:spcPts val="0"/>
              </a:spcBef>
              <a:defRPr/>
            </a:pPr>
            <a:r>
              <a:rPr lang="en-US" sz="1200" dirty="0"/>
              <a:t>We also need to prepare to live longer! </a:t>
            </a:r>
            <a:r>
              <a:rPr lang="en-US" sz="1200" baseline="0" dirty="0"/>
              <a:t> It’s not uncommon to meet someone over age 90 when at one time, it was a rarity.  Perhaps you or someone you know has a family member over age 100?  (Ask audience for personal stories…)</a:t>
            </a:r>
          </a:p>
          <a:p>
            <a:pPr>
              <a:spcBef>
                <a:spcPts val="0"/>
              </a:spcBef>
              <a:defRPr/>
            </a:pPr>
            <a:endParaRPr lang="en-US" sz="1200" baseline="0" dirty="0"/>
          </a:p>
          <a:p>
            <a:pPr>
              <a:spcBef>
                <a:spcPts val="0"/>
              </a:spcBef>
              <a:defRPr/>
            </a:pPr>
            <a:r>
              <a:rPr lang="en-US" sz="1200" baseline="0" dirty="0"/>
              <a:t>Here’s one way of looking at increased longevity.  </a:t>
            </a:r>
          </a:p>
          <a:p>
            <a:pPr>
              <a:spcBef>
                <a:spcPts val="0"/>
              </a:spcBef>
              <a:defRPr/>
            </a:pPr>
            <a:endParaRPr lang="en-US" sz="1200" baseline="0" dirty="0"/>
          </a:p>
          <a:p>
            <a:pPr>
              <a:spcBef>
                <a:spcPts val="0"/>
              </a:spcBef>
            </a:pPr>
            <a:r>
              <a:rPr lang="en-US" sz="1200" dirty="0"/>
              <a:t>• At age 65, there’s a </a:t>
            </a:r>
            <a:r>
              <a:rPr lang="en-US" sz="1200" b="1" dirty="0"/>
              <a:t>50% </a:t>
            </a:r>
            <a:r>
              <a:rPr lang="en-US" sz="1200" dirty="0"/>
              <a:t>chance of living to age 90 for males, age 91 for females, and for couples, at least one spouse may live to age 95.</a:t>
            </a:r>
          </a:p>
          <a:p>
            <a:pPr>
              <a:spcBef>
                <a:spcPts val="0"/>
              </a:spcBef>
            </a:pPr>
            <a:r>
              <a:rPr lang="en-US" sz="1200" dirty="0"/>
              <a:t>• At age 65, There’s a </a:t>
            </a:r>
            <a:r>
              <a:rPr lang="en-US" sz="1200" b="1" dirty="0"/>
              <a:t>25% </a:t>
            </a:r>
            <a:r>
              <a:rPr lang="en-US" sz="1200" dirty="0"/>
              <a:t>chance of living to age 95 for males, age 96 for females and for couples at least one spouse may live to age 99.</a:t>
            </a:r>
          </a:p>
          <a:p>
            <a:endParaRPr lang="en-US" dirty="0"/>
          </a:p>
          <a:p>
            <a:r>
              <a:rPr lang="en-US" dirty="0"/>
              <a:t>Living longer requires more assets, right? More money to live, more money to pay for necessary expenses like healthcare and more time to experience rising prices like we talked about on the last slide. </a:t>
            </a:r>
          </a:p>
        </p:txBody>
      </p:sp>
      <p:sp>
        <p:nvSpPr>
          <p:cNvPr id="4" name="Slide Number Placeholder 3"/>
          <p:cNvSpPr>
            <a:spLocks noGrp="1"/>
          </p:cNvSpPr>
          <p:nvPr>
            <p:ph type="sldNum" sz="quarter" idx="10"/>
          </p:nvPr>
        </p:nvSpPr>
        <p:spPr/>
        <p:txBody>
          <a:bodyPr/>
          <a:lstStyle/>
          <a:p>
            <a:fld id="{4F3E1D09-1D10-476B-87F3-22F96DB9C743}" type="slidenum">
              <a:rPr lang="en-US" smtClean="0"/>
              <a:t>8</a:t>
            </a:fld>
            <a:endParaRPr lang="en-US" dirty="0"/>
          </a:p>
        </p:txBody>
      </p:sp>
    </p:spTree>
    <p:extLst>
      <p:ext uri="{BB962C8B-B14F-4D97-AF65-F5344CB8AC3E}">
        <p14:creationId xmlns:p14="http://schemas.microsoft.com/office/powerpoint/2010/main" val="17527301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52425"/>
            <a:ext cx="4114800" cy="3086100"/>
          </a:xfrm>
        </p:spPr>
      </p:sp>
      <p:sp>
        <p:nvSpPr>
          <p:cNvPr id="3" name="Notes Placeholder 2"/>
          <p:cNvSpPr>
            <a:spLocks noGrp="1"/>
          </p:cNvSpPr>
          <p:nvPr>
            <p:ph type="body" idx="1"/>
          </p:nvPr>
        </p:nvSpPr>
        <p:spPr/>
        <p:txBody>
          <a:bodyPr/>
          <a:lstStyle/>
          <a:p>
            <a:r>
              <a:rPr lang="en-US" dirty="0"/>
              <a:t>We know as we get older there are likely to be more “issues” that come up. Hopefully as few as possible, but it’s just a reality we all face as we age. </a:t>
            </a:r>
            <a:endParaRPr lang="en-US" baseline="0" dirty="0"/>
          </a:p>
          <a:p>
            <a:endParaRPr lang="en-US" baseline="0" dirty="0"/>
          </a:p>
          <a:p>
            <a:r>
              <a:rPr lang="en-US" baseline="0" dirty="0"/>
              <a:t>Here is a list of common conditions that can increase with age.  They include cardiovascular disease, strokes, high blood pressure, cancer, type 2 diabetes, and Parkinson’s, just to name a few. Of course, we don’t know what medical issues we may face as we get older. </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It’s so important to have regular doctor visits to stay on top of your health. And, of course, living a healthy lifestyle with diet and exercise can help keep stave off some of these conditions and hopefully keep medical costs down. </a:t>
            </a:r>
          </a:p>
          <a:p>
            <a:endParaRPr lang="en-US" dirty="0"/>
          </a:p>
        </p:txBody>
      </p:sp>
      <p:sp>
        <p:nvSpPr>
          <p:cNvPr id="4" name="Slide Number Placeholder 3"/>
          <p:cNvSpPr>
            <a:spLocks noGrp="1"/>
          </p:cNvSpPr>
          <p:nvPr>
            <p:ph type="sldNum" sz="quarter" idx="10"/>
          </p:nvPr>
        </p:nvSpPr>
        <p:spPr/>
        <p:txBody>
          <a:bodyPr/>
          <a:lstStyle/>
          <a:p>
            <a:fld id="{4F3E1D09-1D10-476B-87F3-22F96DB9C743}" type="slidenum">
              <a:rPr lang="en-US" smtClean="0"/>
              <a:t>9</a:t>
            </a:fld>
            <a:endParaRPr lang="en-US" dirty="0"/>
          </a:p>
        </p:txBody>
      </p:sp>
    </p:spTree>
    <p:extLst>
      <p:ext uri="{BB962C8B-B14F-4D97-AF65-F5344CB8AC3E}">
        <p14:creationId xmlns:p14="http://schemas.microsoft.com/office/powerpoint/2010/main" val="38071021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499616"/>
            <a:ext cx="4510314" cy="932688"/>
          </a:xfrm>
        </p:spPr>
        <p:txBody>
          <a:bodyPr anchor="t">
            <a:noAutofit/>
          </a:bodyPr>
          <a:lstStyle>
            <a:lvl1pPr algn="l">
              <a:lnSpc>
                <a:spcPts val="3300"/>
              </a:lnSpc>
              <a:defRPr sz="3200"/>
            </a:lvl1pPr>
          </a:lstStyle>
          <a:p>
            <a:r>
              <a:rPr lang="en-US" dirty="0"/>
              <a:t>Headline 32pt</a:t>
            </a:r>
            <a:br>
              <a:rPr lang="en-US" dirty="0"/>
            </a:br>
            <a:r>
              <a:rPr lang="en-US" dirty="0"/>
              <a:t>Arial bold</a:t>
            </a:r>
          </a:p>
        </p:txBody>
      </p:sp>
      <p:sp>
        <p:nvSpPr>
          <p:cNvPr id="3" name="Subtitle 2"/>
          <p:cNvSpPr>
            <a:spLocks noGrp="1"/>
          </p:cNvSpPr>
          <p:nvPr>
            <p:ph type="subTitle" idx="1" hasCustomPrompt="1"/>
          </p:nvPr>
        </p:nvSpPr>
        <p:spPr>
          <a:xfrm>
            <a:off x="685800" y="2560320"/>
            <a:ext cx="3815540" cy="576072"/>
          </a:xfrm>
        </p:spPr>
        <p:txBody>
          <a:bodyPr>
            <a:noAutofit/>
          </a:bodyPr>
          <a:lstStyle>
            <a:lvl1pPr marL="0" indent="0" algn="l">
              <a:lnSpc>
                <a:spcPts val="22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Kicker 20pt Arial </a:t>
            </a:r>
          </a:p>
        </p:txBody>
      </p:sp>
      <p:sp>
        <p:nvSpPr>
          <p:cNvPr id="8" name="Content Placeholder 7"/>
          <p:cNvSpPr>
            <a:spLocks noGrp="1"/>
          </p:cNvSpPr>
          <p:nvPr>
            <p:ph sz="quarter" idx="10" hasCustomPrompt="1"/>
          </p:nvPr>
        </p:nvSpPr>
        <p:spPr>
          <a:xfrm>
            <a:off x="685535" y="3758184"/>
            <a:ext cx="3816153" cy="219456"/>
          </a:xfrm>
        </p:spPr>
        <p:txBody>
          <a:bodyPr>
            <a:noAutofit/>
          </a:bodyPr>
          <a:lstStyle>
            <a:lvl1pPr marL="0" indent="0">
              <a:lnSpc>
                <a:spcPts val="1600"/>
              </a:lnSpc>
              <a:spcBef>
                <a:spcPts val="0"/>
              </a:spcBef>
              <a:buFontTx/>
              <a:buNone/>
              <a:defRPr sz="1400" b="1">
                <a:solidFill>
                  <a:schemeClr val="tx2"/>
                </a:solidFill>
              </a:defRPr>
            </a:lvl1pPr>
            <a:lvl2pPr marL="233363" indent="0">
              <a:buFontTx/>
              <a:buNone/>
              <a:defRPr sz="1400" b="1">
                <a:solidFill>
                  <a:schemeClr val="tx2"/>
                </a:solidFill>
              </a:defRPr>
            </a:lvl2pPr>
            <a:lvl3pPr marL="465138" indent="0">
              <a:buFontTx/>
              <a:buNone/>
              <a:defRPr sz="1400" b="1">
                <a:solidFill>
                  <a:schemeClr val="tx2"/>
                </a:solidFill>
              </a:defRPr>
            </a:lvl3pPr>
            <a:lvl4pPr marL="1371600" indent="0">
              <a:buFontTx/>
              <a:buNone/>
              <a:defRPr sz="1400" b="1">
                <a:solidFill>
                  <a:schemeClr val="tx2"/>
                </a:solidFill>
              </a:defRPr>
            </a:lvl4pPr>
            <a:lvl5pPr marL="1828800" indent="0">
              <a:buFontTx/>
              <a:buNone/>
              <a:defRPr sz="1400" b="1">
                <a:solidFill>
                  <a:schemeClr val="tx2"/>
                </a:solidFill>
              </a:defRPr>
            </a:lvl5pPr>
          </a:lstStyle>
          <a:p>
            <a:pPr lvl="0"/>
            <a:r>
              <a:rPr lang="en-US" dirty="0"/>
              <a:t>Presenter Name 14pt Arial bold</a:t>
            </a:r>
          </a:p>
        </p:txBody>
      </p:sp>
      <p:sp>
        <p:nvSpPr>
          <p:cNvPr id="10" name="Text Placeholder 9"/>
          <p:cNvSpPr>
            <a:spLocks noGrp="1"/>
          </p:cNvSpPr>
          <p:nvPr>
            <p:ph type="body" sz="quarter" idx="11" hasCustomPrompt="1"/>
          </p:nvPr>
        </p:nvSpPr>
        <p:spPr>
          <a:xfrm>
            <a:off x="685536" y="3986784"/>
            <a:ext cx="3816152" cy="219456"/>
          </a:xfrm>
        </p:spPr>
        <p:txBody>
          <a:bodyPr>
            <a:noAutofit/>
          </a:bodyPr>
          <a:lstStyle>
            <a:lvl1pPr marL="0" indent="0">
              <a:lnSpc>
                <a:spcPts val="1600"/>
              </a:lnSpc>
              <a:buFontTx/>
              <a:buNone/>
              <a:defRPr sz="1400">
                <a:solidFill>
                  <a:schemeClr val="tx1"/>
                </a:solidFill>
              </a:defRPr>
            </a:lvl1pPr>
            <a:lvl2pPr marL="233363" indent="0">
              <a:buFontTx/>
              <a:buNone/>
              <a:defRPr sz="1400">
                <a:solidFill>
                  <a:schemeClr val="tx1"/>
                </a:solidFill>
              </a:defRPr>
            </a:lvl2pPr>
            <a:lvl3pPr marL="465138" indent="0">
              <a:buFontTx/>
              <a:buNone/>
              <a:defRPr sz="1400">
                <a:solidFill>
                  <a:schemeClr val="tx1"/>
                </a:solidFill>
              </a:defRPr>
            </a:lvl3pPr>
            <a:lvl4pPr marL="1371600" indent="0">
              <a:buFontTx/>
              <a:buNone/>
              <a:defRPr sz="1400">
                <a:solidFill>
                  <a:schemeClr val="tx1"/>
                </a:solidFill>
              </a:defRPr>
            </a:lvl4pPr>
            <a:lvl5pPr marL="1828800" indent="0">
              <a:buFontTx/>
              <a:buNone/>
              <a:defRPr sz="1400">
                <a:solidFill>
                  <a:schemeClr val="tx1"/>
                </a:solidFill>
              </a:defRPr>
            </a:lvl5pPr>
          </a:lstStyle>
          <a:p>
            <a:pPr lvl="0"/>
            <a:r>
              <a:rPr lang="nn-NO" dirty="0"/>
              <a:t>Title 14pt Arial</a:t>
            </a:r>
          </a:p>
        </p:txBody>
      </p:sp>
      <p:sp>
        <p:nvSpPr>
          <p:cNvPr id="12" name="Content Placeholder 11"/>
          <p:cNvSpPr>
            <a:spLocks noGrp="1"/>
          </p:cNvSpPr>
          <p:nvPr>
            <p:ph sz="quarter" idx="12" hasCustomPrompt="1"/>
          </p:nvPr>
        </p:nvSpPr>
        <p:spPr>
          <a:xfrm>
            <a:off x="685536" y="4279392"/>
            <a:ext cx="3815804" cy="219456"/>
          </a:xfrm>
        </p:spPr>
        <p:txBody>
          <a:bodyPr>
            <a:noAutofit/>
          </a:bodyPr>
          <a:lstStyle>
            <a:lvl1pPr marL="0" indent="0">
              <a:lnSpc>
                <a:spcPts val="1600"/>
              </a:lnSpc>
              <a:spcBef>
                <a:spcPts val="0"/>
              </a:spcBef>
              <a:buFontTx/>
              <a:buNone/>
              <a:defRPr sz="1400" b="1">
                <a:solidFill>
                  <a:schemeClr val="tx2"/>
                </a:solidFill>
              </a:defRPr>
            </a:lvl1pPr>
            <a:lvl2pPr>
              <a:defRPr sz="1400" b="1">
                <a:solidFill>
                  <a:schemeClr val="tx1"/>
                </a:solidFill>
              </a:defRPr>
            </a:lvl2pPr>
            <a:lvl3pPr>
              <a:defRPr sz="1400" b="1">
                <a:solidFill>
                  <a:schemeClr val="tx1"/>
                </a:solidFill>
              </a:defRPr>
            </a:lvl3pPr>
            <a:lvl4pPr>
              <a:defRPr sz="1400" b="1">
                <a:solidFill>
                  <a:schemeClr val="tx1"/>
                </a:solidFill>
              </a:defRPr>
            </a:lvl4pPr>
            <a:lvl5pPr>
              <a:defRPr sz="1400" b="1">
                <a:solidFill>
                  <a:schemeClr val="tx1"/>
                </a:solidFill>
              </a:defRPr>
            </a:lvl5pPr>
          </a:lstStyle>
          <a:p>
            <a:pPr lvl="0"/>
            <a:r>
              <a:rPr lang="en-US" dirty="0"/>
              <a:t>Presenter Name 14pt Arial bold</a:t>
            </a:r>
          </a:p>
        </p:txBody>
      </p:sp>
      <p:sp>
        <p:nvSpPr>
          <p:cNvPr id="14" name="Text Placeholder 13"/>
          <p:cNvSpPr>
            <a:spLocks noGrp="1"/>
          </p:cNvSpPr>
          <p:nvPr>
            <p:ph type="body" sz="quarter" idx="13" hasCustomPrompt="1"/>
          </p:nvPr>
        </p:nvSpPr>
        <p:spPr>
          <a:xfrm>
            <a:off x="685536" y="4498848"/>
            <a:ext cx="3815804"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nn-NO" dirty="0"/>
              <a:t>Title 14pt Arial</a:t>
            </a:r>
          </a:p>
        </p:txBody>
      </p:sp>
      <p:sp>
        <p:nvSpPr>
          <p:cNvPr id="16" name="Content Placeholder 15"/>
          <p:cNvSpPr>
            <a:spLocks noGrp="1"/>
          </p:cNvSpPr>
          <p:nvPr>
            <p:ph sz="quarter" idx="14" hasCustomPrompt="1"/>
          </p:nvPr>
        </p:nvSpPr>
        <p:spPr>
          <a:xfrm>
            <a:off x="685536" y="4782312"/>
            <a:ext cx="3815804" cy="219456"/>
          </a:xfrm>
        </p:spPr>
        <p:txBody>
          <a:bodyPr>
            <a:noAutofit/>
          </a:bodyPr>
          <a:lstStyle>
            <a:lvl1pPr marL="0" indent="0">
              <a:lnSpc>
                <a:spcPts val="1600"/>
              </a:lnSpc>
              <a:buFontTx/>
              <a:buNone/>
              <a:defRPr sz="1400" b="1">
                <a:solidFill>
                  <a:schemeClr val="tx2"/>
                </a:solidFill>
              </a:defRPr>
            </a:lvl1pPr>
            <a:lvl2pPr marL="233363" indent="0">
              <a:lnSpc>
                <a:spcPts val="1600"/>
              </a:lnSpc>
              <a:buFontTx/>
              <a:buNone/>
              <a:defRPr sz="1400" b="1">
                <a:solidFill>
                  <a:schemeClr val="tx2"/>
                </a:solidFill>
              </a:defRPr>
            </a:lvl2pPr>
            <a:lvl3pPr marL="465138" indent="0">
              <a:lnSpc>
                <a:spcPts val="1600"/>
              </a:lnSpc>
              <a:buFontTx/>
              <a:buNone/>
              <a:defRPr sz="1400" b="1">
                <a:solidFill>
                  <a:schemeClr val="tx2"/>
                </a:solidFill>
              </a:defRPr>
            </a:lvl3pPr>
            <a:lvl4pPr marL="1371600" indent="0">
              <a:lnSpc>
                <a:spcPts val="1600"/>
              </a:lnSpc>
              <a:buFontTx/>
              <a:buNone/>
              <a:defRPr sz="1400" b="1">
                <a:solidFill>
                  <a:schemeClr val="tx2"/>
                </a:solidFill>
              </a:defRPr>
            </a:lvl4pPr>
            <a:lvl5pPr marL="1828800" indent="0">
              <a:lnSpc>
                <a:spcPts val="1600"/>
              </a:lnSpc>
              <a:buFontTx/>
              <a:buNone/>
              <a:defRPr sz="1400" b="1">
                <a:solidFill>
                  <a:schemeClr val="tx2"/>
                </a:solidFill>
              </a:defRPr>
            </a:lvl5pPr>
          </a:lstStyle>
          <a:p>
            <a:pPr lvl="0"/>
            <a:r>
              <a:rPr lang="en-US" dirty="0"/>
              <a:t>Presenter Name 14pt Arial bold</a:t>
            </a:r>
          </a:p>
        </p:txBody>
      </p:sp>
      <p:sp>
        <p:nvSpPr>
          <p:cNvPr id="18" name="Text Placeholder 17"/>
          <p:cNvSpPr>
            <a:spLocks noGrp="1"/>
          </p:cNvSpPr>
          <p:nvPr>
            <p:ph type="body" sz="quarter" idx="15" hasCustomPrompt="1"/>
          </p:nvPr>
        </p:nvSpPr>
        <p:spPr>
          <a:xfrm>
            <a:off x="685536" y="5010912"/>
            <a:ext cx="3815804" cy="219456"/>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nn-NO" dirty="0"/>
              <a:t>Title 14pt Arial</a:t>
            </a:r>
          </a:p>
        </p:txBody>
      </p:sp>
      <p:pic>
        <p:nvPicPr>
          <p:cNvPr id="19" name="Picture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01340" y="1130300"/>
            <a:ext cx="4642658" cy="4584469"/>
          </a:xfrm>
          <a:prstGeom prst="rect">
            <a:avLst/>
          </a:prstGeom>
        </p:spPr>
      </p:pic>
      <p:sp>
        <p:nvSpPr>
          <p:cNvPr id="24" name="Content Placeholder 23"/>
          <p:cNvSpPr>
            <a:spLocks noGrp="1"/>
          </p:cNvSpPr>
          <p:nvPr>
            <p:ph sz="quarter" idx="16" hasCustomPrompt="1"/>
          </p:nvPr>
        </p:nvSpPr>
        <p:spPr>
          <a:xfrm>
            <a:off x="685800" y="5568696"/>
            <a:ext cx="1746504" cy="228600"/>
          </a:xfrm>
        </p:spPr>
        <p:txBody>
          <a:bodyPr>
            <a:noAutofit/>
          </a:bodyPr>
          <a:lstStyle>
            <a:lvl1pPr marL="0" indent="0">
              <a:lnSpc>
                <a:spcPts val="1000"/>
              </a:lnSpc>
              <a:spcBef>
                <a:spcPts val="0"/>
              </a:spcBef>
              <a:buFontTx/>
              <a:buNone/>
              <a:defRPr sz="800" b="1" cap="all" baseline="0">
                <a:solidFill>
                  <a:schemeClr val="tx2"/>
                </a:solidFill>
              </a:defRPr>
            </a:lvl1pPr>
            <a:lvl2pPr marL="233363" indent="0">
              <a:buFontTx/>
              <a:buNone/>
              <a:defRPr sz="800" cap="all" baseline="0">
                <a:solidFill>
                  <a:schemeClr val="tx2"/>
                </a:solidFill>
              </a:defRPr>
            </a:lvl2pPr>
            <a:lvl3pPr marL="465138" indent="0">
              <a:buFontTx/>
              <a:buNone/>
              <a:defRPr sz="800" cap="all" baseline="0">
                <a:solidFill>
                  <a:schemeClr val="tx2"/>
                </a:solidFill>
              </a:defRPr>
            </a:lvl3pPr>
            <a:lvl4pPr marL="1371600" indent="0">
              <a:buFontTx/>
              <a:buNone/>
              <a:defRPr sz="800" cap="all" baseline="0">
                <a:solidFill>
                  <a:schemeClr val="tx2"/>
                </a:solidFill>
              </a:defRPr>
            </a:lvl4pPr>
            <a:lvl5pPr marL="1828800" indent="0">
              <a:buFontTx/>
              <a:buNone/>
              <a:defRPr sz="800" cap="all" baseline="0">
                <a:solidFill>
                  <a:schemeClr val="tx2"/>
                </a:solidFill>
              </a:defRPr>
            </a:lvl5pPr>
          </a:lstStyle>
          <a:p>
            <a:pPr lvl="0"/>
            <a:r>
              <a:rPr lang="en-US" dirty="0"/>
              <a:t>Click to add date</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8366" y="456797"/>
            <a:ext cx="1633451" cy="378229"/>
          </a:xfrm>
          <a:prstGeom prst="rect">
            <a:avLst/>
          </a:prstGeom>
        </p:spPr>
      </p:pic>
    </p:spTree>
    <p:extLst>
      <p:ext uri="{BB962C8B-B14F-4D97-AF65-F5344CB8AC3E}">
        <p14:creationId xmlns:p14="http://schemas.microsoft.com/office/powerpoint/2010/main" val="1011982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tatement Divider (Grass)">
    <p:spTree>
      <p:nvGrpSpPr>
        <p:cNvPr id="1" name=""/>
        <p:cNvGrpSpPr/>
        <p:nvPr/>
      </p:nvGrpSpPr>
      <p:grpSpPr>
        <a:xfrm>
          <a:off x="0" y="0"/>
          <a:ext cx="0" cy="0"/>
          <a:chOff x="0" y="0"/>
          <a:chExt cx="0" cy="0"/>
        </a:xfrm>
      </p:grpSpPr>
      <p:sp>
        <p:nvSpPr>
          <p:cNvPr id="9" name="Rectangle 8"/>
          <p:cNvSpPr/>
          <p:nvPr userDrawn="1"/>
        </p:nvSpPr>
        <p:spPr>
          <a:xfrm>
            <a:off x="228600" y="1298448"/>
            <a:ext cx="8686800" cy="533095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1"/>
          <p:cNvSpPr>
            <a:spLocks noGrp="1"/>
          </p:cNvSpPr>
          <p:nvPr>
            <p:ph type="title" hasCustomPrompt="1"/>
          </p:nvPr>
        </p:nvSpPr>
        <p:spPr>
          <a:xfrm>
            <a:off x="623888" y="1709739"/>
            <a:ext cx="5131026" cy="4757563"/>
          </a:xfrm>
        </p:spPr>
        <p:txBody>
          <a:bodyPr anchor="t" anchorCtr="0">
            <a:noAutofit/>
          </a:bodyPr>
          <a:lstStyle>
            <a:lvl1pPr>
              <a:lnSpc>
                <a:spcPts val="6300"/>
              </a:lnSpc>
              <a:defRPr sz="6600" baseline="0">
                <a:solidFill>
                  <a:schemeClr val="bg1"/>
                </a:solidFill>
              </a:defRPr>
            </a:lvl1pPr>
          </a:lstStyle>
          <a:p>
            <a:r>
              <a:rPr lang="en-US" dirty="0"/>
              <a:t>Large text impact slide </a:t>
            </a:r>
            <a:br>
              <a:rPr lang="en-US" dirty="0"/>
            </a:br>
            <a:r>
              <a:rPr lang="en-US" dirty="0"/>
              <a:t>66pt Arial bold</a:t>
            </a:r>
            <a:br>
              <a:rPr lang="en-US" dirty="0"/>
            </a:br>
            <a:endParaRPr lang="en-US" dirty="0"/>
          </a:p>
        </p:txBody>
      </p:sp>
    </p:spTree>
    <p:extLst>
      <p:ext uri="{BB962C8B-B14F-4D97-AF65-F5344CB8AC3E}">
        <p14:creationId xmlns:p14="http://schemas.microsoft.com/office/powerpoint/2010/main" val="1990381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Statement Divider (Grass)">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623888" y="1709739"/>
            <a:ext cx="5131026" cy="4757563"/>
          </a:xfrm>
        </p:spPr>
        <p:txBody>
          <a:bodyPr anchor="t" anchorCtr="0">
            <a:noAutofit/>
          </a:bodyPr>
          <a:lstStyle>
            <a:lvl1pPr>
              <a:lnSpc>
                <a:spcPts val="6300"/>
              </a:lnSpc>
              <a:defRPr sz="6600" baseline="0">
                <a:solidFill>
                  <a:schemeClr val="accent1"/>
                </a:solidFill>
              </a:defRPr>
            </a:lvl1pPr>
          </a:lstStyle>
          <a:p>
            <a:r>
              <a:rPr lang="en-US" dirty="0"/>
              <a:t>Large text impact slide </a:t>
            </a:r>
            <a:br>
              <a:rPr lang="en-US" dirty="0"/>
            </a:br>
            <a:r>
              <a:rPr lang="en-US" dirty="0"/>
              <a:t>66pt Arial bold</a:t>
            </a:r>
            <a:br>
              <a:rPr lang="en-US" dirty="0"/>
            </a:br>
            <a:endParaRPr lang="en-US" dirty="0"/>
          </a:p>
        </p:txBody>
      </p:sp>
      <p:sp>
        <p:nvSpPr>
          <p:cNvPr id="5" name="object 3"/>
          <p:cNvSpPr/>
          <p:nvPr userDrawn="1"/>
        </p:nvSpPr>
        <p:spPr>
          <a:xfrm>
            <a:off x="285750" y="1301241"/>
            <a:ext cx="8569325" cy="0"/>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dirty="0"/>
          </a:p>
        </p:txBody>
      </p:sp>
    </p:spTree>
    <p:extLst>
      <p:ext uri="{BB962C8B-B14F-4D97-AF65-F5344CB8AC3E}">
        <p14:creationId xmlns:p14="http://schemas.microsoft.com/office/powerpoint/2010/main" val="2838628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vider Large Quote">
    <p:spTree>
      <p:nvGrpSpPr>
        <p:cNvPr id="1" name=""/>
        <p:cNvGrpSpPr/>
        <p:nvPr/>
      </p:nvGrpSpPr>
      <p:grpSpPr>
        <a:xfrm>
          <a:off x="0" y="0"/>
          <a:ext cx="0" cy="0"/>
          <a:chOff x="0" y="0"/>
          <a:chExt cx="0" cy="0"/>
        </a:xfrm>
      </p:grpSpPr>
      <p:sp>
        <p:nvSpPr>
          <p:cNvPr id="9" name="Rectangle 8"/>
          <p:cNvSpPr/>
          <p:nvPr userDrawn="1"/>
        </p:nvSpPr>
        <p:spPr>
          <a:xfrm>
            <a:off x="228600" y="1298448"/>
            <a:ext cx="868680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dirty="0"/>
          </a:p>
        </p:txBody>
      </p:sp>
      <p:sp>
        <p:nvSpPr>
          <p:cNvPr id="2" name="Title 1"/>
          <p:cNvSpPr>
            <a:spLocks noGrp="1"/>
          </p:cNvSpPr>
          <p:nvPr>
            <p:ph type="title" hasCustomPrompt="1"/>
          </p:nvPr>
        </p:nvSpPr>
        <p:spPr>
          <a:xfrm>
            <a:off x="1298448" y="1920240"/>
            <a:ext cx="6611112" cy="3639312"/>
          </a:xfrm>
        </p:spPr>
        <p:txBody>
          <a:bodyPr anchor="t">
            <a:noAutofit/>
          </a:bodyPr>
          <a:lstStyle>
            <a:lvl1pPr>
              <a:lnSpc>
                <a:spcPts val="4500"/>
              </a:lnSpc>
              <a:defRPr sz="4000" baseline="0">
                <a:solidFill>
                  <a:schemeClr val="bg1"/>
                </a:solidFill>
              </a:defRPr>
            </a:lvl1pPr>
          </a:lstStyle>
          <a:p>
            <a:r>
              <a:rPr lang="en-US" dirty="0"/>
              <a:t>Large statement message</a:t>
            </a:r>
            <a:br>
              <a:rPr lang="en-US" dirty="0"/>
            </a:br>
            <a:r>
              <a:rPr lang="en-US" dirty="0"/>
              <a:t>or pull quote 40pt Arial bold </a:t>
            </a:r>
            <a:r>
              <a:rPr lang="en-US" dirty="0" err="1"/>
              <a:t>pudam</a:t>
            </a:r>
            <a:r>
              <a:rPr lang="en-US" dirty="0"/>
              <a:t> </a:t>
            </a:r>
            <a:r>
              <a:rPr lang="en-US" dirty="0" err="1"/>
              <a:t>nosecti</a:t>
            </a:r>
            <a:r>
              <a:rPr lang="en-US" dirty="0"/>
              <a:t> </a:t>
            </a:r>
            <a:r>
              <a:rPr lang="en-US" dirty="0" err="1"/>
              <a:t>nos</a:t>
            </a:r>
            <a:r>
              <a:rPr lang="en-US" dirty="0"/>
              <a:t> alit in </a:t>
            </a:r>
            <a:r>
              <a:rPr lang="en-US" dirty="0" err="1"/>
              <a:t>nos</a:t>
            </a:r>
            <a:r>
              <a:rPr lang="en-US" dirty="0"/>
              <a:t> et di.”</a:t>
            </a:r>
          </a:p>
        </p:txBody>
      </p:sp>
      <p:sp>
        <p:nvSpPr>
          <p:cNvPr id="6" name="object 3"/>
          <p:cNvSpPr txBox="1"/>
          <p:nvPr userDrawn="1"/>
        </p:nvSpPr>
        <p:spPr>
          <a:xfrm>
            <a:off x="517651" y="1680197"/>
            <a:ext cx="558800" cy="1549400"/>
          </a:xfrm>
          <a:prstGeom prst="rect">
            <a:avLst/>
          </a:prstGeom>
        </p:spPr>
        <p:txBody>
          <a:bodyPr vert="horz" wrap="square" lIns="0" tIns="12700" rIns="0" bIns="0" rtlCol="0">
            <a:spAutoFit/>
          </a:bodyPr>
          <a:lstStyle/>
          <a:p>
            <a:pPr marL="12700">
              <a:lnSpc>
                <a:spcPct val="100000"/>
              </a:lnSpc>
              <a:spcBef>
                <a:spcPts val="100"/>
              </a:spcBef>
            </a:pPr>
            <a:r>
              <a:rPr sz="10000" b="1" dirty="0">
                <a:solidFill>
                  <a:srgbClr val="FFFFFF"/>
                </a:solidFill>
                <a:latin typeface="+mj-lt"/>
                <a:cs typeface="HurmeGeometricSans3-SemiBold"/>
              </a:rPr>
              <a:t>“</a:t>
            </a:r>
            <a:endParaRPr sz="10000" dirty="0">
              <a:latin typeface="+mj-lt"/>
              <a:cs typeface="HurmeGeometricSans3-SemiBold"/>
            </a:endParaRPr>
          </a:p>
        </p:txBody>
      </p:sp>
      <p:sp>
        <p:nvSpPr>
          <p:cNvPr id="10" name="object 4"/>
          <p:cNvSpPr txBox="1"/>
          <p:nvPr userDrawn="1"/>
        </p:nvSpPr>
        <p:spPr>
          <a:xfrm>
            <a:off x="7913689" y="1629398"/>
            <a:ext cx="565150" cy="1549400"/>
          </a:xfrm>
          <a:prstGeom prst="rect">
            <a:avLst/>
          </a:prstGeom>
        </p:spPr>
        <p:txBody>
          <a:bodyPr vert="horz" wrap="square" lIns="0" tIns="12700" rIns="0" bIns="0" rtlCol="0">
            <a:spAutoFit/>
          </a:bodyPr>
          <a:lstStyle/>
          <a:p>
            <a:pPr marL="12700">
              <a:lnSpc>
                <a:spcPct val="100000"/>
              </a:lnSpc>
              <a:spcBef>
                <a:spcPts val="100"/>
              </a:spcBef>
            </a:pPr>
            <a:endParaRPr sz="10000" dirty="0">
              <a:latin typeface="+mj-lt"/>
              <a:cs typeface="HurmeGeometricSans3-SemiBold"/>
            </a:endParaRPr>
          </a:p>
        </p:txBody>
      </p:sp>
      <p:sp>
        <p:nvSpPr>
          <p:cNvPr id="4" name="Text Placeholder 3"/>
          <p:cNvSpPr>
            <a:spLocks noGrp="1"/>
          </p:cNvSpPr>
          <p:nvPr>
            <p:ph type="body" sz="quarter" idx="10" hasCustomPrompt="1"/>
          </p:nvPr>
        </p:nvSpPr>
        <p:spPr>
          <a:xfrm>
            <a:off x="1289050" y="5694363"/>
            <a:ext cx="4979320" cy="365125"/>
          </a:xfrm>
        </p:spPr>
        <p:txBody>
          <a:bodyPr>
            <a:noAutofit/>
          </a:bodyPr>
          <a:lstStyle>
            <a:lvl1pPr marL="0" indent="0">
              <a:buNone/>
              <a:defRPr sz="2000" baseline="0">
                <a:solidFill>
                  <a:schemeClr val="tx2"/>
                </a:solidFill>
              </a:defRPr>
            </a:lvl1pPr>
            <a:lvl2pPr marL="233363" indent="0">
              <a:buNone/>
              <a:defRPr sz="1600"/>
            </a:lvl2pPr>
            <a:lvl3pPr marL="465138" indent="0">
              <a:buNone/>
              <a:defRPr sz="1600"/>
            </a:lvl3pPr>
            <a:lvl4pPr marL="1371600" indent="0">
              <a:buNone/>
              <a:defRPr sz="1600"/>
            </a:lvl4pPr>
            <a:lvl5pPr marL="1828800" indent="0">
              <a:buNone/>
              <a:defRPr sz="1600"/>
            </a:lvl5pPr>
          </a:lstStyle>
          <a:p>
            <a:pPr lvl="0"/>
            <a:r>
              <a:rPr lang="en-US" dirty="0"/>
              <a:t>FIRSTNAME LASTNAME</a:t>
            </a:r>
          </a:p>
        </p:txBody>
      </p:sp>
    </p:spTree>
    <p:extLst>
      <p:ext uri="{BB962C8B-B14F-4D97-AF65-F5344CB8AC3E}">
        <p14:creationId xmlns:p14="http://schemas.microsoft.com/office/powerpoint/2010/main" val="7172810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ullets-Standard High-Level_Overview">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 y="1402080"/>
            <a:ext cx="7772400" cy="960120"/>
          </a:xfrm>
        </p:spPr>
        <p:txBody>
          <a:bodyPr>
            <a:noAutofit/>
          </a:bodyPr>
          <a:lstStyle>
            <a:lvl1pPr>
              <a:defRPr/>
            </a:lvl1pPr>
          </a:lstStyle>
          <a:p>
            <a:r>
              <a:rPr lang="en-US" dirty="0"/>
              <a:t>Headline 30pt</a:t>
            </a:r>
            <a:br>
              <a:rPr lang="en-US" dirty="0"/>
            </a:br>
            <a:r>
              <a:rPr lang="en-US" dirty="0"/>
              <a:t>Arial bold</a:t>
            </a:r>
          </a:p>
        </p:txBody>
      </p:sp>
      <p:sp>
        <p:nvSpPr>
          <p:cNvPr id="3" name="Content Placeholder 2"/>
          <p:cNvSpPr>
            <a:spLocks noGrp="1"/>
          </p:cNvSpPr>
          <p:nvPr>
            <p:ph idx="1" hasCustomPrompt="1"/>
          </p:nvPr>
        </p:nvSpPr>
        <p:spPr>
          <a:xfrm>
            <a:off x="685800" y="2487168"/>
            <a:ext cx="7772400" cy="4104132"/>
          </a:xfrm>
        </p:spPr>
        <p:txBody>
          <a:bodyPr>
            <a:noAutofit/>
          </a:bodyPr>
          <a:lstStyle>
            <a:lvl1pPr marL="238125" indent="-238125">
              <a:buFont typeface="Arial" panose="020B0604020202020204" pitchFamily="34" charset="0"/>
              <a:buChar char="•"/>
              <a:defRPr>
                <a:solidFill>
                  <a:schemeClr val="accent5"/>
                </a:solidFill>
              </a:defRPr>
            </a:lvl1pPr>
            <a:lvl2pPr>
              <a:defRPr>
                <a:solidFill>
                  <a:schemeClr val="accent5"/>
                </a:solidFill>
              </a:defRPr>
            </a:lvl2pPr>
            <a:lvl3pPr>
              <a:defRPr>
                <a:solidFill>
                  <a:schemeClr val="accent5"/>
                </a:solidFill>
              </a:defRPr>
            </a:lvl3pPr>
          </a:lstStyle>
          <a:p>
            <a:r>
              <a:rPr lang="en-US" dirty="0"/>
              <a:t>Bullet copy 24pt Arial.</a:t>
            </a:r>
          </a:p>
          <a:p>
            <a:pPr lvl="1"/>
            <a:r>
              <a:rPr lang="en-US" dirty="0"/>
              <a:t>Nos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a:t>
            </a:r>
          </a:p>
          <a:p>
            <a:pPr lvl="2"/>
            <a:r>
              <a:rPr lang="en-US" dirty="0"/>
              <a:t>Et quam, cup et </a:t>
            </a:r>
            <a:r>
              <a:rPr lang="en-US" dirty="0" err="1"/>
              <a:t>ra</a:t>
            </a:r>
            <a:r>
              <a:rPr lang="en-US" dirty="0"/>
              <a:t> </a:t>
            </a:r>
            <a:r>
              <a:rPr lang="en-US" dirty="0" err="1"/>
              <a:t>peleceped</a:t>
            </a:r>
            <a:r>
              <a:rPr lang="en-US" dirty="0"/>
              <a:t> </a:t>
            </a:r>
            <a:r>
              <a:rPr lang="en-US" dirty="0" err="1"/>
              <a:t>magnat</a:t>
            </a:r>
            <a:r>
              <a:rPr lang="en-US" dirty="0"/>
              <a:t>.</a:t>
            </a:r>
          </a:p>
        </p:txBody>
      </p:sp>
      <p:sp>
        <p:nvSpPr>
          <p:cNvPr id="7" name="object 3"/>
          <p:cNvSpPr/>
          <p:nvPr userDrawn="1"/>
        </p:nvSpPr>
        <p:spPr>
          <a:xfrm>
            <a:off x="285750" y="1301241"/>
            <a:ext cx="8569325" cy="0"/>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dirty="0"/>
          </a:p>
        </p:txBody>
      </p:sp>
    </p:spTree>
    <p:extLst>
      <p:ext uri="{BB962C8B-B14F-4D97-AF65-F5344CB8AC3E}">
        <p14:creationId xmlns:p14="http://schemas.microsoft.com/office/powerpoint/2010/main" val="3951407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ullets 2 column 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 y="1402080"/>
            <a:ext cx="7772400" cy="960120"/>
          </a:xfrm>
        </p:spPr>
        <p:txBody>
          <a:bodyPr>
            <a:noAutofit/>
          </a:bodyPr>
          <a:lstStyle>
            <a:lvl1pPr>
              <a:defRPr/>
            </a:lvl1pPr>
          </a:lstStyle>
          <a:p>
            <a:r>
              <a:rPr lang="en-US" dirty="0"/>
              <a:t>Headline 30pt</a:t>
            </a:r>
            <a:br>
              <a:rPr lang="en-US" dirty="0"/>
            </a:br>
            <a:r>
              <a:rPr lang="en-US" dirty="0"/>
              <a:t>Arial bold</a:t>
            </a:r>
          </a:p>
        </p:txBody>
      </p:sp>
      <p:sp>
        <p:nvSpPr>
          <p:cNvPr id="3" name="Content Placeholder 2"/>
          <p:cNvSpPr>
            <a:spLocks noGrp="1"/>
          </p:cNvSpPr>
          <p:nvPr>
            <p:ph idx="1" hasCustomPrompt="1"/>
          </p:nvPr>
        </p:nvSpPr>
        <p:spPr>
          <a:xfrm>
            <a:off x="685800" y="3127248"/>
            <a:ext cx="3810000" cy="3464052"/>
          </a:xfrm>
        </p:spPr>
        <p:txBody>
          <a:bodyPr>
            <a:noAutofit/>
          </a:bodyPr>
          <a:lstStyle>
            <a:lvl1pPr marL="238125" indent="-238125">
              <a:lnSpc>
                <a:spcPts val="2200"/>
              </a:lnSpc>
              <a:buFont typeface="Arial" panose="020B0604020202020204" pitchFamily="34" charset="0"/>
              <a:buChar char="•"/>
              <a:defRPr sz="2000">
                <a:solidFill>
                  <a:schemeClr val="accent5"/>
                </a:solidFill>
              </a:defRPr>
            </a:lvl1pPr>
            <a:lvl2pPr>
              <a:lnSpc>
                <a:spcPts val="2200"/>
              </a:lnSpc>
              <a:defRPr sz="2000">
                <a:solidFill>
                  <a:schemeClr val="accent5"/>
                </a:solidFill>
              </a:defRPr>
            </a:lvl2pPr>
            <a:lvl3pPr>
              <a:lnSpc>
                <a:spcPts val="2200"/>
              </a:lnSpc>
              <a:defRPr sz="2000">
                <a:solidFill>
                  <a:schemeClr val="accent5"/>
                </a:solidFill>
              </a:defRPr>
            </a:lvl3pPr>
          </a:lstStyle>
          <a:p>
            <a:r>
              <a:rPr lang="en-US" dirty="0"/>
              <a:t>Bullet copy 24pt Arial.</a:t>
            </a:r>
          </a:p>
          <a:p>
            <a:pPr lvl="1"/>
            <a:r>
              <a:rPr lang="en-US" dirty="0"/>
              <a:t>Nos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a:t>
            </a:r>
          </a:p>
          <a:p>
            <a:pPr lvl="2"/>
            <a:r>
              <a:rPr lang="en-US" dirty="0"/>
              <a:t>Et quam, cup et </a:t>
            </a:r>
            <a:r>
              <a:rPr lang="en-US" dirty="0" err="1"/>
              <a:t>ra</a:t>
            </a:r>
            <a:r>
              <a:rPr lang="en-US" dirty="0"/>
              <a:t> </a:t>
            </a:r>
            <a:r>
              <a:rPr lang="en-US" dirty="0" err="1"/>
              <a:t>peleceped</a:t>
            </a:r>
            <a:r>
              <a:rPr lang="en-US" dirty="0"/>
              <a:t> </a:t>
            </a:r>
            <a:r>
              <a:rPr lang="en-US" dirty="0" err="1"/>
              <a:t>magnat</a:t>
            </a:r>
            <a:r>
              <a:rPr lang="en-US" dirty="0"/>
              <a:t>.</a:t>
            </a:r>
          </a:p>
        </p:txBody>
      </p:sp>
      <p:sp>
        <p:nvSpPr>
          <p:cNvPr id="7" name="object 3"/>
          <p:cNvSpPr/>
          <p:nvPr userDrawn="1"/>
        </p:nvSpPr>
        <p:spPr>
          <a:xfrm>
            <a:off x="285750" y="1301241"/>
            <a:ext cx="8569325" cy="0"/>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dirty="0"/>
          </a:p>
        </p:txBody>
      </p:sp>
      <p:sp>
        <p:nvSpPr>
          <p:cNvPr id="5" name="Content Placeholder 2"/>
          <p:cNvSpPr>
            <a:spLocks noGrp="1"/>
          </p:cNvSpPr>
          <p:nvPr>
            <p:ph idx="10" hasCustomPrompt="1"/>
          </p:nvPr>
        </p:nvSpPr>
        <p:spPr>
          <a:xfrm>
            <a:off x="4610100" y="3127248"/>
            <a:ext cx="3810000" cy="3464052"/>
          </a:xfrm>
        </p:spPr>
        <p:txBody>
          <a:bodyPr>
            <a:noAutofit/>
          </a:bodyPr>
          <a:lstStyle>
            <a:lvl1pPr marL="238125" indent="-238125">
              <a:lnSpc>
                <a:spcPts val="2200"/>
              </a:lnSpc>
              <a:buFont typeface="Arial" panose="020B0604020202020204" pitchFamily="34" charset="0"/>
              <a:buChar char="•"/>
              <a:defRPr sz="2000">
                <a:solidFill>
                  <a:schemeClr val="accent5"/>
                </a:solidFill>
              </a:defRPr>
            </a:lvl1pPr>
            <a:lvl2pPr>
              <a:lnSpc>
                <a:spcPts val="2200"/>
              </a:lnSpc>
              <a:defRPr sz="2000">
                <a:solidFill>
                  <a:schemeClr val="accent5"/>
                </a:solidFill>
              </a:defRPr>
            </a:lvl2pPr>
            <a:lvl3pPr>
              <a:lnSpc>
                <a:spcPts val="2200"/>
              </a:lnSpc>
              <a:defRPr sz="2000">
                <a:solidFill>
                  <a:schemeClr val="accent5"/>
                </a:solidFill>
              </a:defRPr>
            </a:lvl3pPr>
          </a:lstStyle>
          <a:p>
            <a:r>
              <a:rPr lang="en-US" dirty="0"/>
              <a:t>Bullet copy 24pt Arial.</a:t>
            </a:r>
          </a:p>
          <a:p>
            <a:pPr lvl="1"/>
            <a:r>
              <a:rPr lang="en-US" dirty="0"/>
              <a:t>Nos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a:t>
            </a:r>
          </a:p>
          <a:p>
            <a:pPr lvl="2"/>
            <a:r>
              <a:rPr lang="en-US" dirty="0"/>
              <a:t>Et quam, cup et </a:t>
            </a:r>
            <a:r>
              <a:rPr lang="en-US" dirty="0" err="1"/>
              <a:t>ra</a:t>
            </a:r>
            <a:r>
              <a:rPr lang="en-US" dirty="0"/>
              <a:t> </a:t>
            </a:r>
            <a:r>
              <a:rPr lang="en-US" dirty="0" err="1"/>
              <a:t>peleceped</a:t>
            </a:r>
            <a:r>
              <a:rPr lang="en-US" dirty="0"/>
              <a:t> </a:t>
            </a:r>
            <a:r>
              <a:rPr lang="en-US" dirty="0" err="1"/>
              <a:t>magnat</a:t>
            </a:r>
            <a:r>
              <a:rPr lang="en-US" dirty="0"/>
              <a:t>.</a:t>
            </a:r>
          </a:p>
        </p:txBody>
      </p:sp>
      <p:sp>
        <p:nvSpPr>
          <p:cNvPr id="6" name="Content Placeholder 2"/>
          <p:cNvSpPr>
            <a:spLocks noGrp="1"/>
          </p:cNvSpPr>
          <p:nvPr>
            <p:ph sz="half" idx="11" hasCustomPrompt="1"/>
          </p:nvPr>
        </p:nvSpPr>
        <p:spPr>
          <a:xfrm>
            <a:off x="700902" y="2487169"/>
            <a:ext cx="3828288" cy="449995"/>
          </a:xfrm>
        </p:spPr>
        <p:txBody>
          <a:bodyPr>
            <a:noAutofit/>
          </a:bodyPr>
          <a:lstStyle>
            <a:lvl1pPr marL="0" indent="0">
              <a:buFontTx/>
              <a:buNone/>
              <a:defRPr b="1" baseline="0">
                <a:solidFill>
                  <a:schemeClr val="accent2"/>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Subhead 24pt Arial bold</a:t>
            </a:r>
          </a:p>
        </p:txBody>
      </p:sp>
      <p:sp>
        <p:nvSpPr>
          <p:cNvPr id="8" name="Content Placeholder 2"/>
          <p:cNvSpPr>
            <a:spLocks noGrp="1"/>
          </p:cNvSpPr>
          <p:nvPr>
            <p:ph sz="half" idx="12" hasCustomPrompt="1"/>
          </p:nvPr>
        </p:nvSpPr>
        <p:spPr>
          <a:xfrm>
            <a:off x="4629912" y="2487169"/>
            <a:ext cx="3828288" cy="449995"/>
          </a:xfrm>
        </p:spPr>
        <p:txBody>
          <a:bodyPr>
            <a:noAutofit/>
          </a:bodyPr>
          <a:lstStyle>
            <a:lvl1pPr marL="0" indent="0">
              <a:buFontTx/>
              <a:buNone/>
              <a:defRPr b="1" baseline="0">
                <a:solidFill>
                  <a:schemeClr val="accent2"/>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Subhead 24pt Arial bold</a:t>
            </a:r>
          </a:p>
        </p:txBody>
      </p:sp>
    </p:spTree>
    <p:extLst>
      <p:ext uri="{BB962C8B-B14F-4D97-AF65-F5344CB8AC3E}">
        <p14:creationId xmlns:p14="http://schemas.microsoft.com/office/powerpoint/2010/main" val="35692076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Introduc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 y="1408176"/>
            <a:ext cx="7772400" cy="960120"/>
          </a:xfrm>
        </p:spPr>
        <p:txBody>
          <a:bodyPr>
            <a:noAutofit/>
          </a:bodyPr>
          <a:lstStyle>
            <a:lvl1pPr>
              <a:defRPr/>
            </a:lvl1pPr>
          </a:lstStyle>
          <a:p>
            <a:r>
              <a:rPr lang="en-US" dirty="0"/>
              <a:t>Headline 30pt</a:t>
            </a:r>
            <a:br>
              <a:rPr lang="en-US" dirty="0"/>
            </a:br>
            <a:r>
              <a:rPr lang="en-US" dirty="0"/>
              <a:t>Arial bold</a:t>
            </a:r>
          </a:p>
        </p:txBody>
      </p:sp>
      <p:sp>
        <p:nvSpPr>
          <p:cNvPr id="3" name="Content Placeholder 2"/>
          <p:cNvSpPr>
            <a:spLocks noGrp="1"/>
          </p:cNvSpPr>
          <p:nvPr>
            <p:ph idx="1" hasCustomPrompt="1"/>
          </p:nvPr>
        </p:nvSpPr>
        <p:spPr>
          <a:xfrm>
            <a:off x="685800" y="2487168"/>
            <a:ext cx="7772400" cy="3949918"/>
          </a:xfrm>
        </p:spPr>
        <p:txBody>
          <a:bodyPr>
            <a:noAutofit/>
          </a:bodyPr>
          <a:lstStyle>
            <a:lvl1pPr marL="0" indent="0">
              <a:buFontTx/>
              <a:buNone/>
              <a:defRPr>
                <a:solidFill>
                  <a:schemeClr val="accent5"/>
                </a:solidFill>
              </a:defRPr>
            </a:lvl1pPr>
          </a:lstStyle>
          <a:p>
            <a:pPr lvl="0"/>
            <a:r>
              <a:rPr lang="en-US" dirty="0"/>
              <a:t>Intro copy 24pt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 </a:t>
            </a:r>
            <a:r>
              <a:rPr lang="en-US" dirty="0" err="1"/>
              <a:t>secae</a:t>
            </a:r>
            <a:r>
              <a:rPr lang="en-US" dirty="0"/>
              <a:t>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 </a:t>
            </a:r>
            <a:r>
              <a:rPr lang="en-US" dirty="0" err="1"/>
              <a:t>explam</a:t>
            </a:r>
            <a:r>
              <a:rPr lang="en-US" dirty="0"/>
              <a:t>, et quam </a:t>
            </a:r>
            <a:r>
              <a:rPr lang="en-US" dirty="0" err="1"/>
              <a:t>quiam</a:t>
            </a:r>
            <a:r>
              <a:rPr lang="en-US" dirty="0"/>
              <a:t>, </a:t>
            </a:r>
            <a:r>
              <a:rPr lang="en-US" dirty="0" err="1"/>
              <a:t>ilitas</a:t>
            </a:r>
            <a:r>
              <a:rPr lang="en-US" dirty="0"/>
              <a:t> </a:t>
            </a:r>
            <a:r>
              <a:rPr lang="en-US" dirty="0" err="1"/>
              <a:t>deliat</a:t>
            </a:r>
            <a:r>
              <a:rPr lang="en-US" dirty="0"/>
              <a:t> </a:t>
            </a:r>
            <a:r>
              <a:rPr lang="en-US" dirty="0" err="1"/>
              <a:t>quis</a:t>
            </a:r>
            <a:r>
              <a:rPr lang="en-US" dirty="0"/>
              <a:t> </a:t>
            </a:r>
            <a:r>
              <a:rPr lang="en-US" dirty="0" err="1"/>
              <a:t>escimodio</a:t>
            </a:r>
            <a:r>
              <a:rPr lang="en-US" dirty="0"/>
              <a:t>. </a:t>
            </a:r>
            <a:r>
              <a:rPr lang="en-US" dirty="0" err="1"/>
              <a:t>Ita</a:t>
            </a:r>
            <a:r>
              <a:rPr lang="en-US" dirty="0"/>
              <a:t> </a:t>
            </a:r>
            <a:r>
              <a:rPr lang="en-US" dirty="0" err="1"/>
              <a:t>cubalica</a:t>
            </a:r>
            <a:r>
              <a:rPr lang="en-US" dirty="0"/>
              <a:t> in rest, </a:t>
            </a:r>
            <a:r>
              <a:rPr lang="en-US" dirty="0" err="1"/>
              <a:t>tendit</a:t>
            </a:r>
            <a:r>
              <a:rPr lang="en-US" dirty="0"/>
              <a:t> </a:t>
            </a:r>
            <a:r>
              <a:rPr lang="en-US" dirty="0" err="1"/>
              <a:t>omnis</a:t>
            </a:r>
            <a:r>
              <a:rPr lang="en-US" dirty="0"/>
              <a:t> el </a:t>
            </a:r>
            <a:r>
              <a:rPr lang="en-US" dirty="0" err="1"/>
              <a:t>iuntur</a:t>
            </a:r>
            <a:r>
              <a:rPr lang="en-US" dirty="0"/>
              <a:t>, </a:t>
            </a:r>
            <a:r>
              <a:rPr lang="en-US" dirty="0" err="1"/>
              <a:t>quat</a:t>
            </a:r>
            <a:r>
              <a:rPr lang="en-US" dirty="0"/>
              <a:t>.</a:t>
            </a:r>
          </a:p>
        </p:txBody>
      </p:sp>
      <p:sp>
        <p:nvSpPr>
          <p:cNvPr id="7" name="object 3"/>
          <p:cNvSpPr/>
          <p:nvPr userDrawn="1"/>
        </p:nvSpPr>
        <p:spPr>
          <a:xfrm>
            <a:off x="285750" y="1301241"/>
            <a:ext cx="8569325" cy="0"/>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dirty="0"/>
          </a:p>
        </p:txBody>
      </p:sp>
    </p:spTree>
    <p:extLst>
      <p:ext uri="{BB962C8B-B14F-4D97-AF65-F5344CB8AC3E}">
        <p14:creationId xmlns:p14="http://schemas.microsoft.com/office/powerpoint/2010/main" val="24188317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n 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 y="1408176"/>
            <a:ext cx="7772400" cy="960120"/>
          </a:xfrm>
        </p:spPr>
        <p:txBody>
          <a:bodyPr>
            <a:noAutofit/>
          </a:bodyPr>
          <a:lstStyle>
            <a:lvl1pPr>
              <a:defRPr/>
            </a:lvl1pPr>
          </a:lstStyle>
          <a:p>
            <a:r>
              <a:rPr lang="en-US" dirty="0"/>
              <a:t>Headline 30pt</a:t>
            </a:r>
            <a:br>
              <a:rPr lang="en-US" dirty="0"/>
            </a:br>
            <a:r>
              <a:rPr lang="en-US" dirty="0"/>
              <a:t>Arial bold</a:t>
            </a:r>
          </a:p>
        </p:txBody>
      </p:sp>
      <p:sp>
        <p:nvSpPr>
          <p:cNvPr id="3" name="Content Placeholder 2"/>
          <p:cNvSpPr>
            <a:spLocks noGrp="1"/>
          </p:cNvSpPr>
          <p:nvPr>
            <p:ph idx="1" hasCustomPrompt="1"/>
          </p:nvPr>
        </p:nvSpPr>
        <p:spPr>
          <a:xfrm>
            <a:off x="685800" y="3131127"/>
            <a:ext cx="3810000" cy="3305958"/>
          </a:xfrm>
        </p:spPr>
        <p:txBody>
          <a:bodyPr>
            <a:noAutofit/>
          </a:bodyPr>
          <a:lstStyle>
            <a:lvl1pPr marL="0" indent="0">
              <a:lnSpc>
                <a:spcPts val="2200"/>
              </a:lnSpc>
              <a:buFontTx/>
              <a:buNone/>
              <a:defRPr sz="2000" b="0">
                <a:solidFill>
                  <a:schemeClr val="accent5"/>
                </a:solidFill>
              </a:defRPr>
            </a:lvl1pPr>
          </a:lstStyle>
          <a:p>
            <a:pPr lvl="0"/>
            <a:r>
              <a:rPr lang="en-US" dirty="0"/>
              <a:t>Intro copy 20pt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 </a:t>
            </a:r>
            <a:r>
              <a:rPr lang="en-US" dirty="0" err="1"/>
              <a:t>secae</a:t>
            </a:r>
            <a:r>
              <a:rPr lang="en-US" dirty="0"/>
              <a:t>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p>
        </p:txBody>
      </p:sp>
      <p:sp>
        <p:nvSpPr>
          <p:cNvPr id="7" name="object 3"/>
          <p:cNvSpPr/>
          <p:nvPr userDrawn="1"/>
        </p:nvSpPr>
        <p:spPr>
          <a:xfrm>
            <a:off x="285750" y="1301241"/>
            <a:ext cx="8569325" cy="0"/>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dirty="0"/>
          </a:p>
        </p:txBody>
      </p:sp>
      <p:sp>
        <p:nvSpPr>
          <p:cNvPr id="5" name="Content Placeholder 2"/>
          <p:cNvSpPr>
            <a:spLocks noGrp="1"/>
          </p:cNvSpPr>
          <p:nvPr>
            <p:ph idx="10" hasCustomPrompt="1"/>
          </p:nvPr>
        </p:nvSpPr>
        <p:spPr>
          <a:xfrm>
            <a:off x="4627419" y="3131127"/>
            <a:ext cx="3830781" cy="3305958"/>
          </a:xfrm>
        </p:spPr>
        <p:txBody>
          <a:bodyPr>
            <a:noAutofit/>
          </a:bodyPr>
          <a:lstStyle>
            <a:lvl1pPr marL="0" indent="0">
              <a:lnSpc>
                <a:spcPts val="2200"/>
              </a:lnSpc>
              <a:buFontTx/>
              <a:buNone/>
              <a:defRPr sz="2000">
                <a:solidFill>
                  <a:schemeClr val="accent5"/>
                </a:solidFill>
              </a:defRPr>
            </a:lvl1pPr>
          </a:lstStyle>
          <a:p>
            <a:pPr lvl="0"/>
            <a:r>
              <a:rPr lang="en-US" dirty="0"/>
              <a:t>Intro copy 20pt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 </a:t>
            </a:r>
            <a:r>
              <a:rPr lang="en-US" dirty="0" err="1"/>
              <a:t>secae</a:t>
            </a:r>
            <a:r>
              <a:rPr lang="en-US" dirty="0"/>
              <a:t>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p>
        </p:txBody>
      </p:sp>
      <p:sp>
        <p:nvSpPr>
          <p:cNvPr id="6" name="Content Placeholder 2"/>
          <p:cNvSpPr>
            <a:spLocks noGrp="1"/>
          </p:cNvSpPr>
          <p:nvPr>
            <p:ph sz="half" idx="11" hasCustomPrompt="1"/>
          </p:nvPr>
        </p:nvSpPr>
        <p:spPr>
          <a:xfrm>
            <a:off x="700902" y="2487169"/>
            <a:ext cx="3828288" cy="449995"/>
          </a:xfrm>
        </p:spPr>
        <p:txBody>
          <a:bodyPr>
            <a:noAutofit/>
          </a:bodyPr>
          <a:lstStyle>
            <a:lvl1pPr marL="0" indent="0">
              <a:buFontTx/>
              <a:buNone/>
              <a:defRPr b="1" baseline="0">
                <a:solidFill>
                  <a:schemeClr val="accent2"/>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Subhead 24pt Arial bold</a:t>
            </a:r>
          </a:p>
        </p:txBody>
      </p:sp>
      <p:sp>
        <p:nvSpPr>
          <p:cNvPr id="8" name="Content Placeholder 2"/>
          <p:cNvSpPr>
            <a:spLocks noGrp="1"/>
          </p:cNvSpPr>
          <p:nvPr>
            <p:ph sz="half" idx="12" hasCustomPrompt="1"/>
          </p:nvPr>
        </p:nvSpPr>
        <p:spPr>
          <a:xfrm>
            <a:off x="4629912" y="2487169"/>
            <a:ext cx="3828288" cy="449995"/>
          </a:xfrm>
        </p:spPr>
        <p:txBody>
          <a:bodyPr>
            <a:noAutofit/>
          </a:bodyPr>
          <a:lstStyle>
            <a:lvl1pPr marL="0" indent="0">
              <a:buFontTx/>
              <a:buNone/>
              <a:defRPr b="1" baseline="0">
                <a:solidFill>
                  <a:schemeClr val="accent2"/>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Subhead 24pt Arial bold</a:t>
            </a:r>
          </a:p>
        </p:txBody>
      </p:sp>
    </p:spTree>
    <p:extLst>
      <p:ext uri="{BB962C8B-B14F-4D97-AF65-F5344CB8AC3E}">
        <p14:creationId xmlns:p14="http://schemas.microsoft.com/office/powerpoint/2010/main" val="42907279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ntroduction with Graphi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 y="1408176"/>
            <a:ext cx="3810000" cy="960120"/>
          </a:xfrm>
        </p:spPr>
        <p:txBody>
          <a:bodyPr>
            <a:noAutofit/>
          </a:bodyPr>
          <a:lstStyle>
            <a:lvl1pPr>
              <a:defRPr/>
            </a:lvl1pPr>
          </a:lstStyle>
          <a:p>
            <a:r>
              <a:rPr lang="en-US" dirty="0"/>
              <a:t>Headline 30pt</a:t>
            </a:r>
            <a:br>
              <a:rPr lang="en-US" dirty="0"/>
            </a:br>
            <a:r>
              <a:rPr lang="en-US" dirty="0"/>
              <a:t>Arial bold</a:t>
            </a:r>
          </a:p>
        </p:txBody>
      </p:sp>
      <p:sp>
        <p:nvSpPr>
          <p:cNvPr id="3" name="Content Placeholder 2"/>
          <p:cNvSpPr>
            <a:spLocks noGrp="1"/>
          </p:cNvSpPr>
          <p:nvPr>
            <p:ph idx="1" hasCustomPrompt="1"/>
          </p:nvPr>
        </p:nvSpPr>
        <p:spPr>
          <a:xfrm>
            <a:off x="685800" y="2487168"/>
            <a:ext cx="3810000" cy="4102318"/>
          </a:xfrm>
        </p:spPr>
        <p:txBody>
          <a:bodyPr>
            <a:noAutofit/>
          </a:bodyPr>
          <a:lstStyle>
            <a:lvl1pPr marL="0" indent="0">
              <a:buFontTx/>
              <a:buNone/>
              <a:defRPr baseline="0">
                <a:solidFill>
                  <a:schemeClr val="accent5"/>
                </a:solidFill>
              </a:defRPr>
            </a:lvl1pPr>
          </a:lstStyle>
          <a:p>
            <a:pPr lvl="0"/>
            <a:r>
              <a:rPr lang="en-US" dirty="0"/>
              <a:t>Intro copy 24pt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ever.</a:t>
            </a:r>
          </a:p>
          <a:p>
            <a:pPr lvl="0"/>
            <a:r>
              <a:rPr lang="en-US" dirty="0"/>
              <a:t>Um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a:t>
            </a:r>
          </a:p>
        </p:txBody>
      </p:sp>
      <p:sp>
        <p:nvSpPr>
          <p:cNvPr id="7" name="object 3"/>
          <p:cNvSpPr/>
          <p:nvPr userDrawn="1"/>
        </p:nvSpPr>
        <p:spPr>
          <a:xfrm>
            <a:off x="285750" y="1301241"/>
            <a:ext cx="8569325" cy="0"/>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dirty="0"/>
          </a:p>
        </p:txBody>
      </p:sp>
      <p:sp>
        <p:nvSpPr>
          <p:cNvPr id="5" name="Chart Placeholder 4"/>
          <p:cNvSpPr>
            <a:spLocks noGrp="1"/>
          </p:cNvSpPr>
          <p:nvPr>
            <p:ph type="chart" sz="quarter" idx="10"/>
          </p:nvPr>
        </p:nvSpPr>
        <p:spPr>
          <a:xfrm>
            <a:off x="4617720" y="1408176"/>
            <a:ext cx="4305300" cy="5181310"/>
          </a:xfrm>
        </p:spPr>
        <p:txBody>
          <a:bodyPr anchor="ctr">
            <a:normAutofit/>
          </a:bodyPr>
          <a:lstStyle>
            <a:lvl1pPr marL="0" indent="0">
              <a:buFontTx/>
              <a:buNone/>
              <a:defRPr sz="1200"/>
            </a:lvl1pPr>
          </a:lstStyle>
          <a:p>
            <a:r>
              <a:rPr lang="en-US" dirty="0"/>
              <a:t>Click icon to add chart</a:t>
            </a:r>
          </a:p>
        </p:txBody>
      </p:sp>
    </p:spTree>
    <p:extLst>
      <p:ext uri="{BB962C8B-B14F-4D97-AF65-F5344CB8AC3E}">
        <p14:creationId xmlns:p14="http://schemas.microsoft.com/office/powerpoint/2010/main" val="23750237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ullets with Graphi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 y="1408176"/>
            <a:ext cx="3810000" cy="960120"/>
          </a:xfrm>
        </p:spPr>
        <p:txBody>
          <a:bodyPr>
            <a:noAutofit/>
          </a:bodyPr>
          <a:lstStyle>
            <a:lvl1pPr>
              <a:defRPr/>
            </a:lvl1pPr>
          </a:lstStyle>
          <a:p>
            <a:r>
              <a:rPr lang="en-US" dirty="0"/>
              <a:t>Headline 30pt</a:t>
            </a:r>
            <a:br>
              <a:rPr lang="en-US" dirty="0"/>
            </a:br>
            <a:r>
              <a:rPr lang="en-US" dirty="0"/>
              <a:t>Arial bold</a:t>
            </a:r>
          </a:p>
        </p:txBody>
      </p:sp>
      <p:sp>
        <p:nvSpPr>
          <p:cNvPr id="7" name="object 3"/>
          <p:cNvSpPr/>
          <p:nvPr userDrawn="1"/>
        </p:nvSpPr>
        <p:spPr>
          <a:xfrm>
            <a:off x="285750" y="1301241"/>
            <a:ext cx="8569325" cy="0"/>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dirty="0"/>
          </a:p>
        </p:txBody>
      </p:sp>
      <p:sp>
        <p:nvSpPr>
          <p:cNvPr id="5" name="Chart Placeholder 4"/>
          <p:cNvSpPr>
            <a:spLocks noGrp="1"/>
          </p:cNvSpPr>
          <p:nvPr>
            <p:ph type="chart" sz="quarter" idx="10"/>
          </p:nvPr>
        </p:nvSpPr>
        <p:spPr>
          <a:xfrm>
            <a:off x="4617720" y="1408176"/>
            <a:ext cx="4305300" cy="5181310"/>
          </a:xfrm>
        </p:spPr>
        <p:txBody>
          <a:bodyPr anchor="ctr">
            <a:normAutofit/>
          </a:bodyPr>
          <a:lstStyle>
            <a:lvl1pPr marL="0" indent="0">
              <a:buFontTx/>
              <a:buNone/>
              <a:defRPr sz="1200"/>
            </a:lvl1pPr>
          </a:lstStyle>
          <a:p>
            <a:r>
              <a:rPr lang="en-US" dirty="0"/>
              <a:t>Click icon to add chart</a:t>
            </a:r>
          </a:p>
        </p:txBody>
      </p:sp>
      <p:sp>
        <p:nvSpPr>
          <p:cNvPr id="6" name="Content Placeholder 2"/>
          <p:cNvSpPr>
            <a:spLocks noGrp="1"/>
          </p:cNvSpPr>
          <p:nvPr>
            <p:ph idx="1" hasCustomPrompt="1"/>
          </p:nvPr>
        </p:nvSpPr>
        <p:spPr>
          <a:xfrm>
            <a:off x="685800" y="2487168"/>
            <a:ext cx="3810000" cy="4104132"/>
          </a:xfrm>
        </p:spPr>
        <p:txBody>
          <a:bodyPr>
            <a:noAutofit/>
          </a:bodyPr>
          <a:lstStyle>
            <a:lvl1pPr marL="238125" indent="-238125">
              <a:buFont typeface="Arial" panose="020B0604020202020204" pitchFamily="34" charset="0"/>
              <a:buChar char="•"/>
              <a:defRPr>
                <a:solidFill>
                  <a:schemeClr val="accent5"/>
                </a:solidFill>
              </a:defRPr>
            </a:lvl1pPr>
            <a:lvl2pPr>
              <a:defRPr>
                <a:solidFill>
                  <a:schemeClr val="accent5"/>
                </a:solidFill>
              </a:defRPr>
            </a:lvl2pPr>
            <a:lvl3pPr>
              <a:defRPr>
                <a:solidFill>
                  <a:schemeClr val="accent5"/>
                </a:solidFill>
              </a:defRPr>
            </a:lvl3pPr>
          </a:lstStyle>
          <a:p>
            <a:r>
              <a:rPr lang="en-US" dirty="0"/>
              <a:t>Bullet copy 24pt Arial.</a:t>
            </a:r>
          </a:p>
          <a:p>
            <a:pPr lvl="1"/>
            <a:r>
              <a:rPr lang="en-US" dirty="0"/>
              <a:t>Nos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a:t>
            </a:r>
          </a:p>
          <a:p>
            <a:pPr lvl="2"/>
            <a:r>
              <a:rPr lang="en-US" dirty="0"/>
              <a:t>Et quam, cup et </a:t>
            </a:r>
            <a:r>
              <a:rPr lang="en-US" dirty="0" err="1"/>
              <a:t>ra</a:t>
            </a:r>
            <a:r>
              <a:rPr lang="en-US" dirty="0"/>
              <a:t> </a:t>
            </a:r>
            <a:r>
              <a:rPr lang="en-US" dirty="0" err="1"/>
              <a:t>peleceped</a:t>
            </a:r>
            <a:r>
              <a:rPr lang="en-US" dirty="0"/>
              <a:t> </a:t>
            </a:r>
            <a:r>
              <a:rPr lang="en-US" dirty="0" err="1"/>
              <a:t>magnat</a:t>
            </a:r>
            <a:r>
              <a:rPr lang="en-US" dirty="0"/>
              <a:t>.</a:t>
            </a:r>
          </a:p>
        </p:txBody>
      </p:sp>
    </p:spTree>
    <p:extLst>
      <p:ext uri="{BB962C8B-B14F-4D97-AF65-F5344CB8AC3E}">
        <p14:creationId xmlns:p14="http://schemas.microsoft.com/office/powerpoint/2010/main" val="4522455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hree-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 y="1408176"/>
            <a:ext cx="7772400" cy="960120"/>
          </a:xfrm>
        </p:spPr>
        <p:txBody>
          <a:bodyPr>
            <a:noAutofit/>
          </a:bodyPr>
          <a:lstStyle>
            <a:lvl1pPr>
              <a:defRPr/>
            </a:lvl1pPr>
          </a:lstStyle>
          <a:p>
            <a:r>
              <a:rPr lang="en-US" dirty="0"/>
              <a:t>Headline 30pt</a:t>
            </a:r>
            <a:br>
              <a:rPr lang="en-US" dirty="0"/>
            </a:br>
            <a:r>
              <a:rPr lang="en-US" dirty="0"/>
              <a:t>Arial bold</a:t>
            </a:r>
          </a:p>
        </p:txBody>
      </p:sp>
      <p:sp>
        <p:nvSpPr>
          <p:cNvPr id="3" name="Content Placeholder 2"/>
          <p:cNvSpPr>
            <a:spLocks noGrp="1"/>
          </p:cNvSpPr>
          <p:nvPr>
            <p:ph sz="half" idx="1" hasCustomPrompt="1"/>
          </p:nvPr>
        </p:nvSpPr>
        <p:spPr>
          <a:xfrm>
            <a:off x="667512" y="2487169"/>
            <a:ext cx="7790688" cy="941832"/>
          </a:xfrm>
        </p:spPr>
        <p:txBody>
          <a:bodyPr>
            <a:noAutofit/>
          </a:bodyPr>
          <a:lstStyle>
            <a:lvl1pPr marL="0" indent="0">
              <a:buFontTx/>
              <a:buNone/>
              <a:defRPr b="1" baseline="0">
                <a:solidFill>
                  <a:schemeClr val="accent2"/>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Intro copy 24pt Arial bold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(optional).</a:t>
            </a:r>
          </a:p>
        </p:txBody>
      </p:sp>
      <p:sp>
        <p:nvSpPr>
          <p:cNvPr id="4" name="Content Placeholder 3"/>
          <p:cNvSpPr>
            <a:spLocks noGrp="1"/>
          </p:cNvSpPr>
          <p:nvPr>
            <p:ph sz="half" idx="2" hasCustomPrompt="1"/>
          </p:nvPr>
        </p:nvSpPr>
        <p:spPr>
          <a:xfrm>
            <a:off x="685800" y="3593592"/>
            <a:ext cx="25146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20pt Arial </a:t>
            </a:r>
            <a:r>
              <a:rPr lang="en-US" dirty="0" err="1"/>
              <a:t>pud</a:t>
            </a:r>
            <a:r>
              <a:rPr lang="en-US" dirty="0"/>
              <a:t> </a:t>
            </a:r>
            <a:r>
              <a:rPr lang="en-US" dirty="0" err="1"/>
              <a:t>amer</a:t>
            </a:r>
            <a:r>
              <a:rPr lang="en-US" dirty="0"/>
              <a:t> non section lorem.</a:t>
            </a:r>
          </a:p>
        </p:txBody>
      </p:sp>
      <p:sp>
        <p:nvSpPr>
          <p:cNvPr id="8" name="object 3"/>
          <p:cNvSpPr/>
          <p:nvPr userDrawn="1"/>
        </p:nvSpPr>
        <p:spPr>
          <a:xfrm>
            <a:off x="285750" y="1301241"/>
            <a:ext cx="8569325" cy="0"/>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dirty="0"/>
          </a:p>
        </p:txBody>
      </p:sp>
      <p:sp>
        <p:nvSpPr>
          <p:cNvPr id="6" name="Content Placeholder 3"/>
          <p:cNvSpPr>
            <a:spLocks noGrp="1"/>
          </p:cNvSpPr>
          <p:nvPr>
            <p:ph sz="half" idx="10" hasCustomPrompt="1"/>
          </p:nvPr>
        </p:nvSpPr>
        <p:spPr>
          <a:xfrm>
            <a:off x="3276600" y="3593592"/>
            <a:ext cx="25146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20pt Arial </a:t>
            </a:r>
            <a:r>
              <a:rPr lang="en-US" dirty="0" err="1"/>
              <a:t>pud</a:t>
            </a:r>
            <a:r>
              <a:rPr lang="en-US" dirty="0"/>
              <a:t> </a:t>
            </a:r>
            <a:r>
              <a:rPr lang="en-US" dirty="0" err="1"/>
              <a:t>amer</a:t>
            </a:r>
            <a:r>
              <a:rPr lang="en-US" dirty="0"/>
              <a:t> non section lorem.</a:t>
            </a:r>
          </a:p>
        </p:txBody>
      </p:sp>
      <p:sp>
        <p:nvSpPr>
          <p:cNvPr id="7" name="Content Placeholder 3"/>
          <p:cNvSpPr>
            <a:spLocks noGrp="1"/>
          </p:cNvSpPr>
          <p:nvPr>
            <p:ph sz="half" idx="11" hasCustomPrompt="1"/>
          </p:nvPr>
        </p:nvSpPr>
        <p:spPr>
          <a:xfrm>
            <a:off x="5905500" y="3593592"/>
            <a:ext cx="25146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20pt Arial </a:t>
            </a:r>
            <a:r>
              <a:rPr lang="en-US" dirty="0" err="1"/>
              <a:t>pud</a:t>
            </a:r>
            <a:r>
              <a:rPr lang="en-US" dirty="0"/>
              <a:t> </a:t>
            </a:r>
            <a:r>
              <a:rPr lang="en-US" dirty="0" err="1"/>
              <a:t>amer</a:t>
            </a:r>
            <a:r>
              <a:rPr lang="en-US" dirty="0"/>
              <a:t> non section lorem.</a:t>
            </a:r>
          </a:p>
        </p:txBody>
      </p:sp>
    </p:spTree>
    <p:extLst>
      <p:ext uri="{BB962C8B-B14F-4D97-AF65-F5344CB8AC3E}">
        <p14:creationId xmlns:p14="http://schemas.microsoft.com/office/powerpoint/2010/main" val="4116128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Image 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799" y="1499616"/>
            <a:ext cx="3690257" cy="932688"/>
          </a:xfrm>
        </p:spPr>
        <p:txBody>
          <a:bodyPr anchor="t">
            <a:noAutofit/>
          </a:bodyPr>
          <a:lstStyle>
            <a:lvl1pPr algn="l">
              <a:lnSpc>
                <a:spcPts val="3300"/>
              </a:lnSpc>
              <a:defRPr sz="3200"/>
            </a:lvl1pPr>
          </a:lstStyle>
          <a:p>
            <a:r>
              <a:rPr lang="en-US" dirty="0"/>
              <a:t>Headline 32pt</a:t>
            </a:r>
            <a:br>
              <a:rPr lang="en-US" dirty="0"/>
            </a:br>
            <a:r>
              <a:rPr lang="en-US" dirty="0"/>
              <a:t>Arial bold</a:t>
            </a:r>
          </a:p>
        </p:txBody>
      </p:sp>
      <p:sp>
        <p:nvSpPr>
          <p:cNvPr id="3" name="Subtitle 2"/>
          <p:cNvSpPr>
            <a:spLocks noGrp="1"/>
          </p:cNvSpPr>
          <p:nvPr>
            <p:ph type="subTitle" idx="1" hasCustomPrompt="1"/>
          </p:nvPr>
        </p:nvSpPr>
        <p:spPr>
          <a:xfrm>
            <a:off x="685800" y="2560320"/>
            <a:ext cx="3690256" cy="576072"/>
          </a:xfrm>
        </p:spPr>
        <p:txBody>
          <a:bodyPr>
            <a:noAutofit/>
          </a:bodyPr>
          <a:lstStyle>
            <a:lvl1pPr marL="0" marR="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a:pPr>
            <a:r>
              <a:rPr lang="en-US" dirty="0"/>
              <a:t>Kicker 20pt Arial </a:t>
            </a:r>
          </a:p>
          <a:p>
            <a:br>
              <a:rPr lang="en-US" dirty="0"/>
            </a:br>
            <a:endParaRPr lang="en-US" dirty="0"/>
          </a:p>
        </p:txBody>
      </p:sp>
      <p:sp>
        <p:nvSpPr>
          <p:cNvPr id="8" name="Content Placeholder 7"/>
          <p:cNvSpPr>
            <a:spLocks noGrp="1"/>
          </p:cNvSpPr>
          <p:nvPr>
            <p:ph sz="quarter" idx="10" hasCustomPrompt="1"/>
          </p:nvPr>
        </p:nvSpPr>
        <p:spPr>
          <a:xfrm>
            <a:off x="691841" y="3758184"/>
            <a:ext cx="3684551" cy="228600"/>
          </a:xfrm>
        </p:spPr>
        <p:txBody>
          <a:bodyPr>
            <a:noAutofit/>
          </a:bodyPr>
          <a:lstStyle>
            <a:lvl1pPr marL="0" indent="0">
              <a:lnSpc>
                <a:spcPts val="1600"/>
              </a:lnSpc>
              <a:spcBef>
                <a:spcPts val="0"/>
              </a:spcBef>
              <a:buFontTx/>
              <a:buNone/>
              <a:defRPr sz="1400" b="1">
                <a:solidFill>
                  <a:schemeClr val="tx2"/>
                </a:solidFill>
              </a:defRPr>
            </a:lvl1pPr>
            <a:lvl2pPr marL="233363" indent="0">
              <a:buFontTx/>
              <a:buNone/>
              <a:defRPr sz="1400" b="1">
                <a:solidFill>
                  <a:schemeClr val="tx2"/>
                </a:solidFill>
              </a:defRPr>
            </a:lvl2pPr>
            <a:lvl3pPr marL="465138" indent="0">
              <a:buFontTx/>
              <a:buNone/>
              <a:defRPr sz="1400" b="1">
                <a:solidFill>
                  <a:schemeClr val="tx2"/>
                </a:solidFill>
              </a:defRPr>
            </a:lvl3pPr>
            <a:lvl4pPr marL="1371600" indent="0">
              <a:buFontTx/>
              <a:buNone/>
              <a:defRPr sz="1400" b="1">
                <a:solidFill>
                  <a:schemeClr val="tx2"/>
                </a:solidFill>
              </a:defRPr>
            </a:lvl4pPr>
            <a:lvl5pPr marL="1828800" indent="0">
              <a:buFontTx/>
              <a:buNone/>
              <a:defRPr sz="1400" b="1">
                <a:solidFill>
                  <a:schemeClr val="tx2"/>
                </a:solidFill>
              </a:defRPr>
            </a:lvl5pPr>
          </a:lstStyle>
          <a:p>
            <a:pPr lvl="0"/>
            <a:r>
              <a:rPr lang="en-US" dirty="0"/>
              <a:t>Presenter Name 14pt Arial bold</a:t>
            </a:r>
          </a:p>
        </p:txBody>
      </p:sp>
      <p:sp>
        <p:nvSpPr>
          <p:cNvPr id="10" name="Text Placeholder 9"/>
          <p:cNvSpPr>
            <a:spLocks noGrp="1"/>
          </p:cNvSpPr>
          <p:nvPr>
            <p:ph type="body" sz="quarter" idx="11" hasCustomPrompt="1"/>
          </p:nvPr>
        </p:nvSpPr>
        <p:spPr>
          <a:xfrm>
            <a:off x="691842" y="3986784"/>
            <a:ext cx="3684550" cy="228600"/>
          </a:xfrm>
        </p:spPr>
        <p:txBody>
          <a:bodyPr>
            <a:noAutofit/>
          </a:bodyPr>
          <a:lstStyle>
            <a:lvl1pPr marL="0" indent="0">
              <a:lnSpc>
                <a:spcPts val="1600"/>
              </a:lnSpc>
              <a:buFontTx/>
              <a:buNone/>
              <a:defRPr sz="1400">
                <a:solidFill>
                  <a:schemeClr val="tx1"/>
                </a:solidFill>
              </a:defRPr>
            </a:lvl1pPr>
            <a:lvl2pPr marL="233363" indent="0">
              <a:buFontTx/>
              <a:buNone/>
              <a:defRPr sz="1400">
                <a:solidFill>
                  <a:schemeClr val="tx1"/>
                </a:solidFill>
              </a:defRPr>
            </a:lvl2pPr>
            <a:lvl3pPr marL="465138" indent="0">
              <a:buFontTx/>
              <a:buNone/>
              <a:defRPr sz="1400">
                <a:solidFill>
                  <a:schemeClr val="tx1"/>
                </a:solidFill>
              </a:defRPr>
            </a:lvl3pPr>
            <a:lvl4pPr marL="1371600" indent="0">
              <a:buFontTx/>
              <a:buNone/>
              <a:defRPr sz="1400">
                <a:solidFill>
                  <a:schemeClr val="tx1"/>
                </a:solidFill>
              </a:defRPr>
            </a:lvl4pPr>
            <a:lvl5pPr marL="1828800" indent="0">
              <a:buFontTx/>
              <a:buNone/>
              <a:defRPr sz="1400">
                <a:solidFill>
                  <a:schemeClr val="tx1"/>
                </a:solidFill>
              </a:defRPr>
            </a:lvl5pPr>
          </a:lstStyle>
          <a:p>
            <a:pPr lvl="0"/>
            <a:r>
              <a:rPr lang="nn-NO" dirty="0"/>
              <a:t>Title 14pt Arial</a:t>
            </a:r>
          </a:p>
        </p:txBody>
      </p:sp>
      <p:sp>
        <p:nvSpPr>
          <p:cNvPr id="12" name="Content Placeholder 11"/>
          <p:cNvSpPr>
            <a:spLocks noGrp="1"/>
          </p:cNvSpPr>
          <p:nvPr>
            <p:ph sz="quarter" idx="12" hasCustomPrompt="1"/>
          </p:nvPr>
        </p:nvSpPr>
        <p:spPr>
          <a:xfrm>
            <a:off x="691842" y="4279392"/>
            <a:ext cx="3684214" cy="228600"/>
          </a:xfrm>
        </p:spPr>
        <p:txBody>
          <a:bodyPr>
            <a:noAutofit/>
          </a:bodyPr>
          <a:lstStyle>
            <a:lvl1pPr marL="0" indent="0">
              <a:lnSpc>
                <a:spcPts val="1600"/>
              </a:lnSpc>
              <a:spcBef>
                <a:spcPts val="0"/>
              </a:spcBef>
              <a:buFontTx/>
              <a:buNone/>
              <a:defRPr sz="1400" b="1">
                <a:solidFill>
                  <a:schemeClr val="tx2"/>
                </a:solidFill>
              </a:defRPr>
            </a:lvl1pPr>
            <a:lvl2pPr>
              <a:defRPr sz="1400" b="1">
                <a:solidFill>
                  <a:schemeClr val="tx1"/>
                </a:solidFill>
              </a:defRPr>
            </a:lvl2pPr>
            <a:lvl3pPr>
              <a:defRPr sz="1400" b="1">
                <a:solidFill>
                  <a:schemeClr val="tx1"/>
                </a:solidFill>
              </a:defRPr>
            </a:lvl3pPr>
            <a:lvl4pPr>
              <a:defRPr sz="1400" b="1">
                <a:solidFill>
                  <a:schemeClr val="tx1"/>
                </a:solidFill>
              </a:defRPr>
            </a:lvl4pPr>
            <a:lvl5pPr>
              <a:defRPr sz="1400" b="1">
                <a:solidFill>
                  <a:schemeClr val="tx1"/>
                </a:solidFill>
              </a:defRPr>
            </a:lvl5pPr>
          </a:lstStyle>
          <a:p>
            <a:pPr lvl="0"/>
            <a:r>
              <a:rPr lang="en-US" dirty="0"/>
              <a:t>Presenter Name 14pt Arial bold</a:t>
            </a:r>
          </a:p>
        </p:txBody>
      </p:sp>
      <p:sp>
        <p:nvSpPr>
          <p:cNvPr id="14" name="Text Placeholder 13"/>
          <p:cNvSpPr>
            <a:spLocks noGrp="1"/>
          </p:cNvSpPr>
          <p:nvPr>
            <p:ph type="body" sz="quarter" idx="13" hasCustomPrompt="1"/>
          </p:nvPr>
        </p:nvSpPr>
        <p:spPr>
          <a:xfrm>
            <a:off x="691842" y="4498848"/>
            <a:ext cx="3684214"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nn-NO" dirty="0"/>
              <a:t>Title 14pt Arial</a:t>
            </a:r>
          </a:p>
        </p:txBody>
      </p:sp>
      <p:sp>
        <p:nvSpPr>
          <p:cNvPr id="16" name="Content Placeholder 15"/>
          <p:cNvSpPr>
            <a:spLocks noGrp="1"/>
          </p:cNvSpPr>
          <p:nvPr>
            <p:ph sz="quarter" idx="14" hasCustomPrompt="1"/>
          </p:nvPr>
        </p:nvSpPr>
        <p:spPr>
          <a:xfrm>
            <a:off x="691842" y="4782312"/>
            <a:ext cx="3684214" cy="228600"/>
          </a:xfrm>
        </p:spPr>
        <p:txBody>
          <a:bodyPr>
            <a:noAutofit/>
          </a:bodyPr>
          <a:lstStyle>
            <a:lvl1pPr marL="0" indent="0">
              <a:lnSpc>
                <a:spcPts val="1600"/>
              </a:lnSpc>
              <a:buFontTx/>
              <a:buNone/>
              <a:defRPr sz="1400" b="1" baseline="0">
                <a:solidFill>
                  <a:schemeClr val="tx2"/>
                </a:solidFill>
              </a:defRPr>
            </a:lvl1pPr>
            <a:lvl2pPr marL="233363" indent="0">
              <a:lnSpc>
                <a:spcPts val="1600"/>
              </a:lnSpc>
              <a:buFontTx/>
              <a:buNone/>
              <a:defRPr sz="1400" b="1">
                <a:solidFill>
                  <a:schemeClr val="tx2"/>
                </a:solidFill>
              </a:defRPr>
            </a:lvl2pPr>
            <a:lvl3pPr marL="465138" indent="0">
              <a:lnSpc>
                <a:spcPts val="1600"/>
              </a:lnSpc>
              <a:buFontTx/>
              <a:buNone/>
              <a:defRPr sz="1400" b="1">
                <a:solidFill>
                  <a:schemeClr val="tx2"/>
                </a:solidFill>
              </a:defRPr>
            </a:lvl3pPr>
            <a:lvl4pPr marL="1371600" indent="0">
              <a:lnSpc>
                <a:spcPts val="1600"/>
              </a:lnSpc>
              <a:buFontTx/>
              <a:buNone/>
              <a:defRPr sz="1400" b="1">
                <a:solidFill>
                  <a:schemeClr val="tx2"/>
                </a:solidFill>
              </a:defRPr>
            </a:lvl4pPr>
            <a:lvl5pPr marL="1828800" indent="0">
              <a:lnSpc>
                <a:spcPts val="1600"/>
              </a:lnSpc>
              <a:buFontTx/>
              <a:buNone/>
              <a:defRPr sz="1400" b="1">
                <a:solidFill>
                  <a:schemeClr val="tx2"/>
                </a:solidFill>
              </a:defRPr>
            </a:lvl5pPr>
          </a:lstStyle>
          <a:p>
            <a:pPr lvl="0"/>
            <a:r>
              <a:rPr lang="en-US" dirty="0"/>
              <a:t>Presenter Name 14pt Arial bold</a:t>
            </a:r>
          </a:p>
        </p:txBody>
      </p:sp>
      <p:sp>
        <p:nvSpPr>
          <p:cNvPr id="18" name="Text Placeholder 17"/>
          <p:cNvSpPr>
            <a:spLocks noGrp="1"/>
          </p:cNvSpPr>
          <p:nvPr>
            <p:ph type="body" sz="quarter" idx="15" hasCustomPrompt="1"/>
          </p:nvPr>
        </p:nvSpPr>
        <p:spPr>
          <a:xfrm>
            <a:off x="691842" y="5010912"/>
            <a:ext cx="3684214"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nn-NO" dirty="0"/>
              <a:t>Title 14pt Arial</a:t>
            </a:r>
          </a:p>
        </p:txBody>
      </p:sp>
      <p:sp>
        <p:nvSpPr>
          <p:cNvPr id="24" name="Content Placeholder 23"/>
          <p:cNvSpPr>
            <a:spLocks noGrp="1"/>
          </p:cNvSpPr>
          <p:nvPr>
            <p:ph sz="quarter" idx="16" hasCustomPrompt="1"/>
          </p:nvPr>
        </p:nvSpPr>
        <p:spPr>
          <a:xfrm>
            <a:off x="685800" y="5568696"/>
            <a:ext cx="1746504" cy="228600"/>
          </a:xfrm>
        </p:spPr>
        <p:txBody>
          <a:bodyPr>
            <a:noAutofit/>
          </a:bodyPr>
          <a:lstStyle>
            <a:lvl1pPr marL="0" indent="0">
              <a:lnSpc>
                <a:spcPts val="1000"/>
              </a:lnSpc>
              <a:spcBef>
                <a:spcPts val="0"/>
              </a:spcBef>
              <a:buFontTx/>
              <a:buNone/>
              <a:defRPr sz="800" b="1" cap="all" baseline="0">
                <a:solidFill>
                  <a:schemeClr val="tx2"/>
                </a:solidFill>
              </a:defRPr>
            </a:lvl1pPr>
            <a:lvl2pPr marL="233363" indent="0">
              <a:buFontTx/>
              <a:buNone/>
              <a:defRPr sz="800" cap="all" baseline="0">
                <a:solidFill>
                  <a:schemeClr val="tx2"/>
                </a:solidFill>
              </a:defRPr>
            </a:lvl2pPr>
            <a:lvl3pPr marL="465138" indent="0">
              <a:buFontTx/>
              <a:buNone/>
              <a:defRPr sz="800" cap="all" baseline="0">
                <a:solidFill>
                  <a:schemeClr val="tx2"/>
                </a:solidFill>
              </a:defRPr>
            </a:lvl3pPr>
            <a:lvl4pPr marL="1371600" indent="0">
              <a:buFontTx/>
              <a:buNone/>
              <a:defRPr sz="800" cap="all" baseline="0">
                <a:solidFill>
                  <a:schemeClr val="tx2"/>
                </a:solidFill>
              </a:defRPr>
            </a:lvl4pPr>
            <a:lvl5pPr marL="1828800" indent="0">
              <a:buFontTx/>
              <a:buNone/>
              <a:defRPr sz="800" cap="all" baseline="0">
                <a:solidFill>
                  <a:schemeClr val="tx2"/>
                </a:solidFill>
              </a:defRPr>
            </a:lvl5pPr>
          </a:lstStyle>
          <a:p>
            <a:pPr lvl="0"/>
            <a:r>
              <a:rPr lang="en-US" dirty="0"/>
              <a:t>Click to add date</a:t>
            </a:r>
          </a:p>
        </p:txBody>
      </p:sp>
      <p:sp>
        <p:nvSpPr>
          <p:cNvPr id="5" name="Picture Placeholder 4"/>
          <p:cNvSpPr>
            <a:spLocks noGrp="1"/>
          </p:cNvSpPr>
          <p:nvPr>
            <p:ph type="pic" sz="quarter" idx="17"/>
          </p:nvPr>
        </p:nvSpPr>
        <p:spPr>
          <a:xfrm>
            <a:off x="4617720" y="0"/>
            <a:ext cx="4526280" cy="6858000"/>
          </a:xfrm>
          <a:solidFill>
            <a:schemeClr val="bg1">
              <a:lumMod val="95000"/>
            </a:schemeClr>
          </a:solidFill>
        </p:spPr>
        <p:txBody>
          <a:bodyPr anchor="ctr">
            <a:normAutofit/>
          </a:bodyPr>
          <a:lstStyle>
            <a:lvl1pPr marL="0" indent="0">
              <a:buFontTx/>
              <a:buNone/>
              <a:defRPr sz="1200"/>
            </a:lvl1pPr>
          </a:lstStyle>
          <a:p>
            <a:r>
              <a:rPr lang="en-US" dirty="0"/>
              <a:t>Click icon to add picture</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8366" y="456797"/>
            <a:ext cx="1633451" cy="378229"/>
          </a:xfrm>
          <a:prstGeom prst="rect">
            <a:avLst/>
          </a:prstGeom>
        </p:spPr>
      </p:pic>
    </p:spTree>
    <p:extLst>
      <p:ext uri="{BB962C8B-B14F-4D97-AF65-F5344CB8AC3E}">
        <p14:creationId xmlns:p14="http://schemas.microsoft.com/office/powerpoint/2010/main" val="34359952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Graphic_Three-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 y="1408176"/>
            <a:ext cx="7772400" cy="960120"/>
          </a:xfrm>
        </p:spPr>
        <p:txBody>
          <a:bodyPr>
            <a:noAutofit/>
          </a:bodyPr>
          <a:lstStyle>
            <a:lvl1pPr>
              <a:defRPr/>
            </a:lvl1pPr>
          </a:lstStyle>
          <a:p>
            <a:r>
              <a:rPr lang="en-US" dirty="0"/>
              <a:t>Headline 30pt</a:t>
            </a:r>
            <a:br>
              <a:rPr lang="en-US" dirty="0"/>
            </a:br>
            <a:r>
              <a:rPr lang="en-US" dirty="0"/>
              <a:t>Arial bold</a:t>
            </a:r>
          </a:p>
        </p:txBody>
      </p:sp>
      <p:sp>
        <p:nvSpPr>
          <p:cNvPr id="3" name="Content Placeholder 2"/>
          <p:cNvSpPr>
            <a:spLocks noGrp="1"/>
          </p:cNvSpPr>
          <p:nvPr>
            <p:ph sz="half" idx="1" hasCustomPrompt="1"/>
          </p:nvPr>
        </p:nvSpPr>
        <p:spPr>
          <a:xfrm>
            <a:off x="685800" y="2487168"/>
            <a:ext cx="2514600" cy="1133855"/>
          </a:xfrm>
        </p:spPr>
        <p:txBody>
          <a:bodyPr>
            <a:normAutofit/>
          </a:bodyPr>
          <a:lstStyle>
            <a:lvl1pPr marL="0" indent="0" algn="l">
              <a:lnSpc>
                <a:spcPts val="12000"/>
              </a:lnSpc>
              <a:spcBef>
                <a:spcPts val="0"/>
              </a:spcBef>
              <a:buFontTx/>
              <a:buNone/>
              <a:defRPr sz="12000" b="1" baseline="0"/>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1</a:t>
            </a:r>
          </a:p>
        </p:txBody>
      </p:sp>
      <p:sp>
        <p:nvSpPr>
          <p:cNvPr id="4" name="Content Placeholder 3"/>
          <p:cNvSpPr>
            <a:spLocks noGrp="1"/>
          </p:cNvSpPr>
          <p:nvPr>
            <p:ph sz="half" idx="2" hasCustomPrompt="1"/>
          </p:nvPr>
        </p:nvSpPr>
        <p:spPr>
          <a:xfrm>
            <a:off x="685800" y="3730752"/>
            <a:ext cx="25146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20pt Arial </a:t>
            </a:r>
            <a:r>
              <a:rPr lang="en-US" dirty="0" err="1"/>
              <a:t>pud</a:t>
            </a:r>
            <a:r>
              <a:rPr lang="en-US" dirty="0"/>
              <a:t> </a:t>
            </a:r>
            <a:r>
              <a:rPr lang="en-US" dirty="0" err="1"/>
              <a:t>amer</a:t>
            </a:r>
            <a:r>
              <a:rPr lang="en-US" dirty="0"/>
              <a:t> non section lorem.</a:t>
            </a:r>
          </a:p>
        </p:txBody>
      </p:sp>
      <p:sp>
        <p:nvSpPr>
          <p:cNvPr id="8" name="object 3"/>
          <p:cNvSpPr/>
          <p:nvPr userDrawn="1"/>
        </p:nvSpPr>
        <p:spPr>
          <a:xfrm>
            <a:off x="285750" y="1301241"/>
            <a:ext cx="8569325" cy="0"/>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dirty="0"/>
          </a:p>
        </p:txBody>
      </p:sp>
      <p:sp>
        <p:nvSpPr>
          <p:cNvPr id="6" name="Content Placeholder 2"/>
          <p:cNvSpPr>
            <a:spLocks noGrp="1"/>
          </p:cNvSpPr>
          <p:nvPr>
            <p:ph sz="half" idx="10" hasCustomPrompt="1"/>
          </p:nvPr>
        </p:nvSpPr>
        <p:spPr>
          <a:xfrm>
            <a:off x="3276600" y="2487168"/>
            <a:ext cx="2552700" cy="1133855"/>
          </a:xfrm>
        </p:spPr>
        <p:txBody>
          <a:bodyPr>
            <a:normAutofit/>
          </a:bodyPr>
          <a:lstStyle>
            <a:lvl1pPr marL="0" indent="0" algn="l">
              <a:lnSpc>
                <a:spcPts val="12000"/>
              </a:lnSpc>
              <a:spcBef>
                <a:spcPts val="0"/>
              </a:spcBef>
              <a:buFontTx/>
              <a:buNone/>
              <a:defRPr sz="12000" b="1" baseline="0">
                <a:solidFill>
                  <a:schemeClr val="bg2"/>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2</a:t>
            </a:r>
          </a:p>
        </p:txBody>
      </p:sp>
      <p:sp>
        <p:nvSpPr>
          <p:cNvPr id="7" name="Content Placeholder 2"/>
          <p:cNvSpPr>
            <a:spLocks noGrp="1"/>
          </p:cNvSpPr>
          <p:nvPr>
            <p:ph sz="half" idx="11" hasCustomPrompt="1"/>
          </p:nvPr>
        </p:nvSpPr>
        <p:spPr>
          <a:xfrm>
            <a:off x="5905500" y="2487168"/>
            <a:ext cx="2552700" cy="1133855"/>
          </a:xfrm>
        </p:spPr>
        <p:txBody>
          <a:bodyPr>
            <a:normAutofit/>
          </a:bodyPr>
          <a:lstStyle>
            <a:lvl1pPr marL="0" indent="0" algn="l">
              <a:lnSpc>
                <a:spcPts val="12000"/>
              </a:lnSpc>
              <a:spcBef>
                <a:spcPts val="0"/>
              </a:spcBef>
              <a:buFontTx/>
              <a:buNone/>
              <a:defRPr sz="12000" b="1" baseline="0">
                <a:solidFill>
                  <a:schemeClr val="accent1"/>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3</a:t>
            </a:r>
          </a:p>
        </p:txBody>
      </p:sp>
      <p:sp>
        <p:nvSpPr>
          <p:cNvPr id="9" name="Content Placeholder 3"/>
          <p:cNvSpPr>
            <a:spLocks noGrp="1"/>
          </p:cNvSpPr>
          <p:nvPr>
            <p:ph sz="half" idx="12" hasCustomPrompt="1"/>
          </p:nvPr>
        </p:nvSpPr>
        <p:spPr>
          <a:xfrm>
            <a:off x="3276600" y="3730752"/>
            <a:ext cx="25146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20pt Arial </a:t>
            </a:r>
            <a:r>
              <a:rPr lang="en-US" dirty="0" err="1"/>
              <a:t>pud</a:t>
            </a:r>
            <a:r>
              <a:rPr lang="en-US" dirty="0"/>
              <a:t> </a:t>
            </a:r>
            <a:r>
              <a:rPr lang="en-US" dirty="0" err="1"/>
              <a:t>amer</a:t>
            </a:r>
            <a:r>
              <a:rPr lang="en-US" dirty="0"/>
              <a:t> non section lorem.</a:t>
            </a:r>
          </a:p>
        </p:txBody>
      </p:sp>
      <p:sp>
        <p:nvSpPr>
          <p:cNvPr id="10" name="Content Placeholder 3"/>
          <p:cNvSpPr>
            <a:spLocks noGrp="1"/>
          </p:cNvSpPr>
          <p:nvPr>
            <p:ph sz="half" idx="13" hasCustomPrompt="1"/>
          </p:nvPr>
        </p:nvSpPr>
        <p:spPr>
          <a:xfrm>
            <a:off x="5905500" y="3730752"/>
            <a:ext cx="25527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20pt Arial </a:t>
            </a:r>
            <a:r>
              <a:rPr lang="en-US" dirty="0" err="1"/>
              <a:t>pud</a:t>
            </a:r>
            <a:r>
              <a:rPr lang="en-US" dirty="0"/>
              <a:t> </a:t>
            </a:r>
            <a:r>
              <a:rPr lang="en-US" dirty="0" err="1"/>
              <a:t>amer</a:t>
            </a:r>
            <a:r>
              <a:rPr lang="en-US" dirty="0"/>
              <a:t> non section lorem.</a:t>
            </a:r>
          </a:p>
        </p:txBody>
      </p:sp>
    </p:spTree>
    <p:extLst>
      <p:ext uri="{BB962C8B-B14F-4D97-AF65-F5344CB8AC3E}">
        <p14:creationId xmlns:p14="http://schemas.microsoft.com/office/powerpoint/2010/main" val="27423823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 Column Long_Introduction with Graphi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799" y="1408176"/>
            <a:ext cx="8153401" cy="960120"/>
          </a:xfrm>
        </p:spPr>
        <p:txBody>
          <a:bodyPr>
            <a:noAutofit/>
          </a:bodyPr>
          <a:lstStyle>
            <a:lvl1pPr>
              <a:defRPr/>
            </a:lvl1pPr>
          </a:lstStyle>
          <a:p>
            <a:r>
              <a:rPr lang="en-US" dirty="0"/>
              <a:t>Headline 30pt Arial bold to accommodate longer headlines</a:t>
            </a:r>
          </a:p>
        </p:txBody>
      </p:sp>
      <p:sp>
        <p:nvSpPr>
          <p:cNvPr id="3" name="Content Placeholder 2"/>
          <p:cNvSpPr>
            <a:spLocks noGrp="1"/>
          </p:cNvSpPr>
          <p:nvPr>
            <p:ph idx="1" hasCustomPrompt="1"/>
          </p:nvPr>
        </p:nvSpPr>
        <p:spPr>
          <a:xfrm>
            <a:off x="685800" y="2487167"/>
            <a:ext cx="3810000" cy="4142231"/>
          </a:xfrm>
        </p:spPr>
        <p:txBody>
          <a:bodyPr>
            <a:noAutofit/>
          </a:bodyPr>
          <a:lstStyle>
            <a:lvl1pPr marL="0" indent="0">
              <a:lnSpc>
                <a:spcPts val="2200"/>
              </a:lnSpc>
              <a:buFontTx/>
              <a:buNone/>
              <a:defRPr sz="2000" baseline="0">
                <a:solidFill>
                  <a:schemeClr val="accent5"/>
                </a:solidFill>
              </a:defRPr>
            </a:lvl1pPr>
          </a:lstStyle>
          <a:p>
            <a:pPr lvl="0"/>
            <a:r>
              <a:rPr lang="en-US" dirty="0"/>
              <a:t>Intro copy 20pt Arial and </a:t>
            </a:r>
            <a:r>
              <a:rPr lang="en-US" dirty="0" err="1"/>
              <a:t>regurlar</a:t>
            </a:r>
            <a:r>
              <a:rPr lang="en-US" dirty="0"/>
              <a:t>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ever.</a:t>
            </a:r>
          </a:p>
          <a:p>
            <a:pPr lvl="0"/>
            <a:r>
              <a:rPr lang="en-US" dirty="0"/>
              <a:t>Um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a:t>
            </a:r>
          </a:p>
        </p:txBody>
      </p:sp>
      <p:sp>
        <p:nvSpPr>
          <p:cNvPr id="7" name="object 3"/>
          <p:cNvSpPr/>
          <p:nvPr userDrawn="1"/>
        </p:nvSpPr>
        <p:spPr>
          <a:xfrm>
            <a:off x="285750" y="1301241"/>
            <a:ext cx="8569325" cy="0"/>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dirty="0"/>
          </a:p>
        </p:txBody>
      </p:sp>
      <p:sp>
        <p:nvSpPr>
          <p:cNvPr id="6" name="Picture Placeholder 5"/>
          <p:cNvSpPr>
            <a:spLocks noGrp="1"/>
          </p:cNvSpPr>
          <p:nvPr>
            <p:ph type="pic" sz="quarter" idx="10"/>
          </p:nvPr>
        </p:nvSpPr>
        <p:spPr>
          <a:xfrm>
            <a:off x="4610100" y="2496456"/>
            <a:ext cx="4229100" cy="4132943"/>
          </a:xfrm>
        </p:spPr>
        <p:txBody>
          <a:bodyPr anchor="ctr">
            <a:normAutofit/>
          </a:bodyPr>
          <a:lstStyle>
            <a:lvl1pPr marL="0" indent="0">
              <a:buFontTx/>
              <a:buNone/>
              <a:defRPr sz="1200"/>
            </a:lvl1pPr>
          </a:lstStyle>
          <a:p>
            <a:r>
              <a:rPr lang="en-US" dirty="0"/>
              <a:t>Click icon to add picture</a:t>
            </a:r>
          </a:p>
        </p:txBody>
      </p:sp>
    </p:spTree>
    <p:extLst>
      <p:ext uri="{BB962C8B-B14F-4D97-AF65-F5344CB8AC3E}">
        <p14:creationId xmlns:p14="http://schemas.microsoft.com/office/powerpoint/2010/main" val="11635357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2 Column Long_Introduction with Graphi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799" y="1408176"/>
            <a:ext cx="8153401" cy="960120"/>
          </a:xfrm>
        </p:spPr>
        <p:txBody>
          <a:bodyPr>
            <a:noAutofit/>
          </a:bodyPr>
          <a:lstStyle>
            <a:lvl1pPr>
              <a:defRPr/>
            </a:lvl1pPr>
          </a:lstStyle>
          <a:p>
            <a:r>
              <a:rPr lang="en-US" dirty="0"/>
              <a:t>Headline 30pt Arial bold to accommodate longer headlines</a:t>
            </a:r>
          </a:p>
        </p:txBody>
      </p:sp>
      <p:sp>
        <p:nvSpPr>
          <p:cNvPr id="7" name="object 3"/>
          <p:cNvSpPr/>
          <p:nvPr userDrawn="1"/>
        </p:nvSpPr>
        <p:spPr>
          <a:xfrm>
            <a:off x="285750" y="1301241"/>
            <a:ext cx="8569325" cy="0"/>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dirty="0"/>
          </a:p>
        </p:txBody>
      </p:sp>
      <p:sp>
        <p:nvSpPr>
          <p:cNvPr id="6" name="Picture Placeholder 5"/>
          <p:cNvSpPr>
            <a:spLocks noGrp="1"/>
          </p:cNvSpPr>
          <p:nvPr>
            <p:ph type="pic" sz="quarter" idx="10"/>
          </p:nvPr>
        </p:nvSpPr>
        <p:spPr>
          <a:xfrm>
            <a:off x="4610100" y="2496456"/>
            <a:ext cx="4229100" cy="4132943"/>
          </a:xfrm>
        </p:spPr>
        <p:txBody>
          <a:bodyPr anchor="ctr">
            <a:normAutofit/>
          </a:bodyPr>
          <a:lstStyle>
            <a:lvl1pPr marL="0" indent="0">
              <a:buFontTx/>
              <a:buNone/>
              <a:defRPr sz="1200"/>
            </a:lvl1pPr>
          </a:lstStyle>
          <a:p>
            <a:r>
              <a:rPr lang="en-US" dirty="0"/>
              <a:t>Click icon to add picture</a:t>
            </a:r>
          </a:p>
        </p:txBody>
      </p:sp>
      <p:sp>
        <p:nvSpPr>
          <p:cNvPr id="8" name="Content Placeholder 2"/>
          <p:cNvSpPr>
            <a:spLocks noGrp="1"/>
          </p:cNvSpPr>
          <p:nvPr>
            <p:ph idx="1" hasCustomPrompt="1"/>
          </p:nvPr>
        </p:nvSpPr>
        <p:spPr>
          <a:xfrm>
            <a:off x="685800" y="2487168"/>
            <a:ext cx="3810000" cy="4104132"/>
          </a:xfrm>
        </p:spPr>
        <p:txBody>
          <a:bodyPr>
            <a:noAutofit/>
          </a:bodyPr>
          <a:lstStyle>
            <a:lvl1pPr marL="238125" indent="-238125">
              <a:lnSpc>
                <a:spcPts val="2200"/>
              </a:lnSpc>
              <a:buFont typeface="Arial" panose="020B0604020202020204" pitchFamily="34" charset="0"/>
              <a:buChar char="•"/>
              <a:defRPr sz="2000">
                <a:solidFill>
                  <a:schemeClr val="accent5"/>
                </a:solidFill>
              </a:defRPr>
            </a:lvl1pPr>
            <a:lvl2pPr>
              <a:lnSpc>
                <a:spcPts val="2200"/>
              </a:lnSpc>
              <a:defRPr sz="2000">
                <a:solidFill>
                  <a:schemeClr val="accent5"/>
                </a:solidFill>
              </a:defRPr>
            </a:lvl2pPr>
            <a:lvl3pPr>
              <a:lnSpc>
                <a:spcPts val="2200"/>
              </a:lnSpc>
              <a:defRPr sz="2000">
                <a:solidFill>
                  <a:schemeClr val="accent5"/>
                </a:solidFill>
              </a:defRPr>
            </a:lvl3pPr>
          </a:lstStyle>
          <a:p>
            <a:r>
              <a:rPr lang="en-US" dirty="0"/>
              <a:t>Bullet copy 20pt Arial.</a:t>
            </a:r>
          </a:p>
          <a:p>
            <a:pPr lvl="1"/>
            <a:r>
              <a:rPr lang="en-US" dirty="0"/>
              <a:t>Nos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a:t>
            </a:r>
          </a:p>
          <a:p>
            <a:pPr lvl="2"/>
            <a:r>
              <a:rPr lang="en-US" dirty="0"/>
              <a:t>Et quam, cup et </a:t>
            </a:r>
            <a:r>
              <a:rPr lang="en-US" dirty="0" err="1"/>
              <a:t>ra</a:t>
            </a:r>
            <a:r>
              <a:rPr lang="en-US" dirty="0"/>
              <a:t> </a:t>
            </a:r>
            <a:r>
              <a:rPr lang="en-US" dirty="0" err="1"/>
              <a:t>peleceped</a:t>
            </a:r>
            <a:r>
              <a:rPr lang="en-US" dirty="0"/>
              <a:t> </a:t>
            </a:r>
            <a:r>
              <a:rPr lang="en-US" dirty="0" err="1"/>
              <a:t>magnat</a:t>
            </a:r>
            <a:r>
              <a:rPr lang="en-US" dirty="0"/>
              <a:t>.</a:t>
            </a:r>
          </a:p>
        </p:txBody>
      </p:sp>
    </p:spTree>
    <p:extLst>
      <p:ext uri="{BB962C8B-B14F-4D97-AF65-F5344CB8AC3E}">
        <p14:creationId xmlns:p14="http://schemas.microsoft.com/office/powerpoint/2010/main" val="8860100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2 Column Grid">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4664075" y="1408176"/>
            <a:ext cx="4191000" cy="1942416"/>
          </a:xfrm>
          <a:solidFill>
            <a:schemeClr val="accent1"/>
          </a:solidFill>
        </p:spPr>
        <p:txBody>
          <a:bodyPr anchor="ctr">
            <a:normAutofit/>
          </a:bodyPr>
          <a:lstStyle>
            <a:lvl1pPr marL="0" indent="0">
              <a:buFontTx/>
              <a:buNone/>
              <a:defRPr sz="1200"/>
            </a:lvl1pPr>
          </a:lstStyle>
          <a:p>
            <a:r>
              <a:rPr lang="en-US" dirty="0"/>
              <a:t>Click icon to add picture</a:t>
            </a:r>
          </a:p>
        </p:txBody>
      </p:sp>
      <p:sp>
        <p:nvSpPr>
          <p:cNvPr id="12" name="Content Placeholder 11"/>
          <p:cNvSpPr>
            <a:spLocks noGrp="1"/>
          </p:cNvSpPr>
          <p:nvPr>
            <p:ph sz="quarter" idx="11" hasCustomPrompt="1"/>
          </p:nvPr>
        </p:nvSpPr>
        <p:spPr>
          <a:xfrm>
            <a:off x="4664075" y="3429000"/>
            <a:ext cx="2247900" cy="1066800"/>
          </a:xfrm>
          <a:solidFill>
            <a:schemeClr val="bg2"/>
          </a:solidFill>
        </p:spPr>
        <p:txBody>
          <a:bodyPr anchor="ctr"/>
          <a:lstStyle>
            <a:lvl1pPr marL="0" indent="0">
              <a:buNone/>
              <a:defRPr sz="1200"/>
            </a:lvl1pPr>
          </a:lstStyle>
          <a:p>
            <a:pPr lvl="0"/>
            <a:r>
              <a:rPr lang="en-US" dirty="0"/>
              <a:t>Object</a:t>
            </a:r>
          </a:p>
        </p:txBody>
      </p:sp>
      <p:sp>
        <p:nvSpPr>
          <p:cNvPr id="14" name="Picture Placeholder 13"/>
          <p:cNvSpPr>
            <a:spLocks noGrp="1"/>
          </p:cNvSpPr>
          <p:nvPr>
            <p:ph type="pic" sz="quarter" idx="12"/>
          </p:nvPr>
        </p:nvSpPr>
        <p:spPr>
          <a:xfrm>
            <a:off x="4664075" y="4574208"/>
            <a:ext cx="2247900" cy="2017092"/>
          </a:xfrm>
          <a:solidFill>
            <a:srgbClr val="0C7D40"/>
          </a:solidFill>
        </p:spPr>
        <p:txBody>
          <a:bodyPr anchor="ctr">
            <a:normAutofit/>
          </a:bodyPr>
          <a:lstStyle>
            <a:lvl1pPr marL="0" indent="0">
              <a:buFontTx/>
              <a:buNone/>
              <a:defRPr sz="1200"/>
            </a:lvl1pPr>
          </a:lstStyle>
          <a:p>
            <a:r>
              <a:rPr lang="en-US" dirty="0"/>
              <a:t>Click icon to add picture</a:t>
            </a:r>
          </a:p>
        </p:txBody>
      </p:sp>
      <p:sp>
        <p:nvSpPr>
          <p:cNvPr id="16" name="Picture Placeholder 15"/>
          <p:cNvSpPr>
            <a:spLocks noGrp="1"/>
          </p:cNvSpPr>
          <p:nvPr>
            <p:ph type="pic" sz="quarter" idx="13"/>
          </p:nvPr>
        </p:nvSpPr>
        <p:spPr>
          <a:xfrm>
            <a:off x="6988175" y="3429000"/>
            <a:ext cx="1866899" cy="3162300"/>
          </a:xfrm>
          <a:solidFill>
            <a:schemeClr val="bg2"/>
          </a:solidFill>
        </p:spPr>
        <p:txBody>
          <a:bodyPr anchor="ctr">
            <a:normAutofit/>
          </a:bodyPr>
          <a:lstStyle>
            <a:lvl1pPr marL="0" indent="0">
              <a:buFontTx/>
              <a:buNone/>
              <a:defRPr sz="1200"/>
            </a:lvl1pPr>
          </a:lstStyle>
          <a:p>
            <a:r>
              <a:rPr lang="en-US" dirty="0"/>
              <a:t>Click icon to add picture</a:t>
            </a:r>
          </a:p>
        </p:txBody>
      </p:sp>
      <p:sp>
        <p:nvSpPr>
          <p:cNvPr id="2" name="Title 1"/>
          <p:cNvSpPr>
            <a:spLocks noGrp="1"/>
          </p:cNvSpPr>
          <p:nvPr>
            <p:ph type="title" hasCustomPrompt="1"/>
          </p:nvPr>
        </p:nvSpPr>
        <p:spPr>
          <a:xfrm>
            <a:off x="696686" y="1408176"/>
            <a:ext cx="3276600" cy="780288"/>
          </a:xfrm>
        </p:spPr>
        <p:txBody>
          <a:bodyPr anchor="t" anchorCtr="0">
            <a:noAutofit/>
          </a:bodyPr>
          <a:lstStyle>
            <a:lvl1pPr>
              <a:defRPr sz="3000"/>
            </a:lvl1pPr>
          </a:lstStyle>
          <a:p>
            <a:r>
              <a:rPr lang="en-US" dirty="0"/>
              <a:t>Headline 30/31</a:t>
            </a:r>
            <a:br>
              <a:rPr lang="en-US" dirty="0"/>
            </a:br>
            <a:r>
              <a:rPr lang="en-US" dirty="0"/>
              <a:t>Arial bold</a:t>
            </a:r>
          </a:p>
        </p:txBody>
      </p:sp>
      <p:sp>
        <p:nvSpPr>
          <p:cNvPr id="3" name="Content Placeholder 2"/>
          <p:cNvSpPr>
            <a:spLocks noGrp="1"/>
          </p:cNvSpPr>
          <p:nvPr>
            <p:ph idx="1" hasCustomPrompt="1"/>
          </p:nvPr>
        </p:nvSpPr>
        <p:spPr>
          <a:xfrm>
            <a:off x="696686" y="2472267"/>
            <a:ext cx="3276600" cy="4119033"/>
          </a:xfrm>
        </p:spPr>
        <p:txBody>
          <a:bodyPr>
            <a:noAutofit/>
          </a:bodyPr>
          <a:lstStyle>
            <a:lvl1pPr marL="0" indent="0">
              <a:lnSpc>
                <a:spcPts val="2200"/>
              </a:lnSpc>
              <a:buFontTx/>
              <a:buNone/>
              <a:defRPr sz="2000" baseline="0">
                <a:solidFill>
                  <a:schemeClr val="accent5"/>
                </a:solidFill>
              </a:defRPr>
            </a:lvl1pPr>
            <a:lvl2pPr>
              <a:lnSpc>
                <a:spcPts val="2200"/>
              </a:lnSpc>
              <a:defRPr sz="2000"/>
            </a:lvl2pPr>
            <a:lvl3pPr>
              <a:lnSpc>
                <a:spcPts val="2200"/>
              </a:lnSpc>
              <a:defRPr sz="2000"/>
            </a:lvl3pPr>
            <a:lvl4pPr>
              <a:lnSpc>
                <a:spcPts val="2200"/>
              </a:lnSpc>
              <a:defRPr sz="2000"/>
            </a:lvl4pPr>
            <a:lvl5pPr>
              <a:lnSpc>
                <a:spcPts val="2200"/>
              </a:lnSpc>
              <a:defRPr sz="2000"/>
            </a:lvl5pPr>
            <a:lvl6pPr>
              <a:defRPr sz="2000"/>
            </a:lvl6pPr>
            <a:lvl7pPr>
              <a:defRPr sz="2000"/>
            </a:lvl7pPr>
            <a:lvl8pPr>
              <a:defRPr sz="2000"/>
            </a:lvl8pPr>
            <a:lvl9pPr>
              <a:defRPr sz="2000"/>
            </a:lvl9pPr>
          </a:lstStyle>
          <a:p>
            <a:pPr lvl="0"/>
            <a:r>
              <a:rPr lang="fr-FR" dirty="0" err="1"/>
              <a:t>Text</a:t>
            </a:r>
            <a:r>
              <a:rPr lang="fr-FR" dirty="0"/>
              <a:t>  20pt Arial. This slide </a:t>
            </a:r>
            <a:r>
              <a:rPr lang="fr-FR" dirty="0" err="1"/>
              <a:t>is</a:t>
            </a:r>
            <a:r>
              <a:rPr lang="fr-FR" dirty="0"/>
              <a:t> </a:t>
            </a:r>
            <a:r>
              <a:rPr lang="fr-FR" dirty="0" err="1"/>
              <a:t>intended</a:t>
            </a:r>
            <a:r>
              <a:rPr lang="fr-FR" dirty="0"/>
              <a:t> for use </a:t>
            </a:r>
            <a:r>
              <a:rPr lang="fr-FR" dirty="0" err="1"/>
              <a:t>with</a:t>
            </a:r>
            <a:r>
              <a:rPr lang="fr-FR" dirty="0"/>
              <a:t> headline, body copy and multiple images. Combine </a:t>
            </a:r>
            <a:r>
              <a:rPr lang="fr-FR" dirty="0" err="1"/>
              <a:t>imagery</a:t>
            </a:r>
            <a:r>
              <a:rPr lang="fr-FR" dirty="0"/>
              <a:t> </a:t>
            </a:r>
            <a:r>
              <a:rPr lang="fr-FR" dirty="0" err="1"/>
              <a:t>with</a:t>
            </a:r>
            <a:r>
              <a:rPr lang="fr-FR" dirty="0"/>
              <a:t> green rectangles. Large white </a:t>
            </a:r>
            <a:r>
              <a:rPr lang="fr-FR" dirty="0" err="1"/>
              <a:t>text</a:t>
            </a:r>
            <a:r>
              <a:rPr lang="fr-FR" dirty="0"/>
              <a:t> </a:t>
            </a:r>
            <a:r>
              <a:rPr lang="fr-FR" dirty="0" err="1"/>
              <a:t>can</a:t>
            </a:r>
            <a:r>
              <a:rPr lang="fr-FR" dirty="0"/>
              <a:t> </a:t>
            </a:r>
            <a:r>
              <a:rPr lang="fr-FR" dirty="0" err="1"/>
              <a:t>be</a:t>
            </a:r>
            <a:r>
              <a:rPr lang="fr-FR" dirty="0"/>
              <a:t> </a:t>
            </a:r>
            <a:r>
              <a:rPr lang="fr-FR" dirty="0" err="1"/>
              <a:t>placed</a:t>
            </a:r>
            <a:r>
              <a:rPr lang="fr-FR" dirty="0"/>
              <a:t> over a rectangle.</a:t>
            </a:r>
          </a:p>
        </p:txBody>
      </p:sp>
      <p:sp>
        <p:nvSpPr>
          <p:cNvPr id="8" name="object 3"/>
          <p:cNvSpPr/>
          <p:nvPr userDrawn="1"/>
        </p:nvSpPr>
        <p:spPr>
          <a:xfrm>
            <a:off x="285750" y="1301241"/>
            <a:ext cx="8569325" cy="0"/>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dirty="0"/>
          </a:p>
        </p:txBody>
      </p:sp>
    </p:spTree>
    <p:extLst>
      <p:ext uri="{BB962C8B-B14F-4D97-AF65-F5344CB8AC3E}">
        <p14:creationId xmlns:p14="http://schemas.microsoft.com/office/powerpoint/2010/main" val="26550567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 Column Gri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181600" y="1408176"/>
            <a:ext cx="3276600" cy="780288"/>
          </a:xfrm>
        </p:spPr>
        <p:txBody>
          <a:bodyPr anchor="t" anchorCtr="0">
            <a:noAutofit/>
          </a:bodyPr>
          <a:lstStyle>
            <a:lvl1pPr>
              <a:defRPr sz="3000"/>
            </a:lvl1pPr>
          </a:lstStyle>
          <a:p>
            <a:r>
              <a:rPr lang="en-US" dirty="0"/>
              <a:t>Headline 30pt</a:t>
            </a:r>
            <a:br>
              <a:rPr lang="en-US" dirty="0"/>
            </a:br>
            <a:r>
              <a:rPr lang="en-US" dirty="0"/>
              <a:t>Arial bold</a:t>
            </a:r>
          </a:p>
        </p:txBody>
      </p:sp>
      <p:sp>
        <p:nvSpPr>
          <p:cNvPr id="3" name="Content Placeholder 2"/>
          <p:cNvSpPr>
            <a:spLocks noGrp="1"/>
          </p:cNvSpPr>
          <p:nvPr>
            <p:ph idx="1" hasCustomPrompt="1"/>
          </p:nvPr>
        </p:nvSpPr>
        <p:spPr>
          <a:xfrm>
            <a:off x="5181600" y="2472267"/>
            <a:ext cx="3276600" cy="4119033"/>
          </a:xfrm>
        </p:spPr>
        <p:txBody>
          <a:bodyPr>
            <a:noAutofit/>
          </a:bodyPr>
          <a:lstStyle>
            <a:lvl1pPr marL="0" indent="0">
              <a:lnSpc>
                <a:spcPts val="2200"/>
              </a:lnSpc>
              <a:buFontTx/>
              <a:buNone/>
              <a:defRPr sz="2000" baseline="0">
                <a:solidFill>
                  <a:schemeClr val="accent5"/>
                </a:solidFill>
              </a:defRPr>
            </a:lvl1pPr>
            <a:lvl2pPr>
              <a:lnSpc>
                <a:spcPts val="2200"/>
              </a:lnSpc>
              <a:defRPr sz="2000"/>
            </a:lvl2pPr>
            <a:lvl3pPr>
              <a:lnSpc>
                <a:spcPts val="2200"/>
              </a:lnSpc>
              <a:defRPr sz="2000"/>
            </a:lvl3pPr>
            <a:lvl4pPr>
              <a:lnSpc>
                <a:spcPts val="2200"/>
              </a:lnSpc>
              <a:defRPr sz="2000"/>
            </a:lvl4pPr>
            <a:lvl5pPr>
              <a:lnSpc>
                <a:spcPts val="2200"/>
              </a:lnSpc>
              <a:defRPr sz="2000"/>
            </a:lvl5pPr>
            <a:lvl6pPr>
              <a:defRPr sz="2000"/>
            </a:lvl6pPr>
            <a:lvl7pPr>
              <a:defRPr sz="2000"/>
            </a:lvl7pPr>
            <a:lvl8pPr>
              <a:defRPr sz="2000"/>
            </a:lvl8pPr>
            <a:lvl9pPr>
              <a:defRPr sz="2000"/>
            </a:lvl9pPr>
          </a:lstStyle>
          <a:p>
            <a:pPr lvl="0"/>
            <a:r>
              <a:rPr lang="fr-FR" dirty="0" err="1"/>
              <a:t>Text</a:t>
            </a:r>
            <a:r>
              <a:rPr lang="fr-FR" dirty="0"/>
              <a:t>  20pt Arial. This slide </a:t>
            </a:r>
            <a:r>
              <a:rPr lang="fr-FR" dirty="0" err="1"/>
              <a:t>is</a:t>
            </a:r>
            <a:r>
              <a:rPr lang="fr-FR" dirty="0"/>
              <a:t> </a:t>
            </a:r>
            <a:r>
              <a:rPr lang="fr-FR" dirty="0" err="1"/>
              <a:t>intended</a:t>
            </a:r>
            <a:r>
              <a:rPr lang="fr-FR" dirty="0"/>
              <a:t> for use </a:t>
            </a:r>
            <a:r>
              <a:rPr lang="fr-FR" dirty="0" err="1"/>
              <a:t>with</a:t>
            </a:r>
            <a:r>
              <a:rPr lang="fr-FR" dirty="0"/>
              <a:t> headline, body copy and multiple images. Combine </a:t>
            </a:r>
            <a:r>
              <a:rPr lang="fr-FR" dirty="0" err="1"/>
              <a:t>imagery</a:t>
            </a:r>
            <a:r>
              <a:rPr lang="fr-FR" dirty="0"/>
              <a:t> </a:t>
            </a:r>
            <a:r>
              <a:rPr lang="fr-FR" dirty="0" err="1"/>
              <a:t>with</a:t>
            </a:r>
            <a:r>
              <a:rPr lang="fr-FR" dirty="0"/>
              <a:t> green rectangles. Large white </a:t>
            </a:r>
            <a:r>
              <a:rPr lang="fr-FR" dirty="0" err="1"/>
              <a:t>text</a:t>
            </a:r>
            <a:r>
              <a:rPr lang="fr-FR" dirty="0"/>
              <a:t> </a:t>
            </a:r>
            <a:r>
              <a:rPr lang="fr-FR" dirty="0" err="1"/>
              <a:t>can</a:t>
            </a:r>
            <a:r>
              <a:rPr lang="fr-FR" dirty="0"/>
              <a:t> </a:t>
            </a:r>
            <a:r>
              <a:rPr lang="fr-FR" dirty="0" err="1"/>
              <a:t>be</a:t>
            </a:r>
            <a:r>
              <a:rPr lang="fr-FR" dirty="0"/>
              <a:t> </a:t>
            </a:r>
            <a:r>
              <a:rPr lang="fr-FR" dirty="0" err="1"/>
              <a:t>placed</a:t>
            </a:r>
            <a:r>
              <a:rPr lang="fr-FR" dirty="0"/>
              <a:t> over a rectangle.</a:t>
            </a:r>
          </a:p>
        </p:txBody>
      </p:sp>
      <p:sp>
        <p:nvSpPr>
          <p:cNvPr id="8" name="object 3"/>
          <p:cNvSpPr/>
          <p:nvPr userDrawn="1"/>
        </p:nvSpPr>
        <p:spPr>
          <a:xfrm>
            <a:off x="285750" y="1301241"/>
            <a:ext cx="8569325" cy="0"/>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dirty="0"/>
          </a:p>
        </p:txBody>
      </p:sp>
      <p:sp>
        <p:nvSpPr>
          <p:cNvPr id="10" name="Picture Placeholder 9"/>
          <p:cNvSpPr>
            <a:spLocks noGrp="1"/>
          </p:cNvSpPr>
          <p:nvPr>
            <p:ph type="pic" sz="quarter" idx="10"/>
          </p:nvPr>
        </p:nvSpPr>
        <p:spPr>
          <a:xfrm>
            <a:off x="304800" y="1408176"/>
            <a:ext cx="4191000" cy="1942416"/>
          </a:xfrm>
          <a:solidFill>
            <a:schemeClr val="accent1"/>
          </a:solidFill>
        </p:spPr>
        <p:txBody>
          <a:bodyPr anchor="ctr">
            <a:normAutofit/>
          </a:bodyPr>
          <a:lstStyle>
            <a:lvl1pPr marL="0" indent="0">
              <a:buFontTx/>
              <a:buNone/>
              <a:defRPr sz="1200"/>
            </a:lvl1pPr>
          </a:lstStyle>
          <a:p>
            <a:r>
              <a:rPr lang="en-US" dirty="0"/>
              <a:t>Click icon to add picture</a:t>
            </a:r>
          </a:p>
        </p:txBody>
      </p:sp>
      <p:sp>
        <p:nvSpPr>
          <p:cNvPr id="12" name="Content Placeholder 11"/>
          <p:cNvSpPr>
            <a:spLocks noGrp="1"/>
          </p:cNvSpPr>
          <p:nvPr>
            <p:ph sz="quarter" idx="11" hasCustomPrompt="1"/>
          </p:nvPr>
        </p:nvSpPr>
        <p:spPr>
          <a:xfrm>
            <a:off x="304800" y="3429000"/>
            <a:ext cx="2247900" cy="1066800"/>
          </a:xfrm>
          <a:solidFill>
            <a:schemeClr val="bg2"/>
          </a:solidFill>
        </p:spPr>
        <p:txBody>
          <a:bodyPr anchor="ctr"/>
          <a:lstStyle>
            <a:lvl1pPr marL="0" indent="0">
              <a:buNone/>
              <a:defRPr sz="1200"/>
            </a:lvl1pPr>
          </a:lstStyle>
          <a:p>
            <a:pPr lvl="0"/>
            <a:r>
              <a:rPr lang="en-US" dirty="0"/>
              <a:t>Object</a:t>
            </a:r>
          </a:p>
        </p:txBody>
      </p:sp>
      <p:sp>
        <p:nvSpPr>
          <p:cNvPr id="14" name="Picture Placeholder 13"/>
          <p:cNvSpPr>
            <a:spLocks noGrp="1"/>
          </p:cNvSpPr>
          <p:nvPr>
            <p:ph type="pic" sz="quarter" idx="12"/>
          </p:nvPr>
        </p:nvSpPr>
        <p:spPr>
          <a:xfrm>
            <a:off x="304800" y="4574208"/>
            <a:ext cx="2247900" cy="2017092"/>
          </a:xfrm>
          <a:solidFill>
            <a:srgbClr val="0C7D40"/>
          </a:solidFill>
        </p:spPr>
        <p:txBody>
          <a:bodyPr anchor="ctr">
            <a:normAutofit/>
          </a:bodyPr>
          <a:lstStyle>
            <a:lvl1pPr marL="0" indent="0">
              <a:buFontTx/>
              <a:buNone/>
              <a:defRPr sz="1200"/>
            </a:lvl1pPr>
          </a:lstStyle>
          <a:p>
            <a:r>
              <a:rPr lang="en-US" dirty="0"/>
              <a:t>Click icon to add picture</a:t>
            </a:r>
          </a:p>
        </p:txBody>
      </p:sp>
      <p:sp>
        <p:nvSpPr>
          <p:cNvPr id="16" name="Picture Placeholder 15"/>
          <p:cNvSpPr>
            <a:spLocks noGrp="1"/>
          </p:cNvSpPr>
          <p:nvPr>
            <p:ph type="pic" sz="quarter" idx="13"/>
          </p:nvPr>
        </p:nvSpPr>
        <p:spPr>
          <a:xfrm>
            <a:off x="2628900" y="3429000"/>
            <a:ext cx="1866899" cy="3162300"/>
          </a:xfrm>
          <a:solidFill>
            <a:schemeClr val="bg2"/>
          </a:solidFill>
        </p:spPr>
        <p:txBody>
          <a:bodyPr anchor="ctr">
            <a:normAutofit/>
          </a:bodyPr>
          <a:lstStyle>
            <a:lvl1pPr marL="0" indent="0">
              <a:buFontTx/>
              <a:buNone/>
              <a:defRPr sz="1200"/>
            </a:lvl1pPr>
          </a:lstStyle>
          <a:p>
            <a:r>
              <a:rPr lang="en-US" dirty="0"/>
              <a:t>Click icon to add picture</a:t>
            </a:r>
          </a:p>
        </p:txBody>
      </p:sp>
    </p:spTree>
    <p:extLst>
      <p:ext uri="{BB962C8B-B14F-4D97-AF65-F5344CB8AC3E}">
        <p14:creationId xmlns:p14="http://schemas.microsoft.com/office/powerpoint/2010/main" val="17418208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wo column with Two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 y="1408176"/>
            <a:ext cx="3810000" cy="954024"/>
          </a:xfrm>
        </p:spPr>
        <p:txBody>
          <a:bodyPr anchor="t" anchorCtr="0">
            <a:noAutofit/>
          </a:bodyPr>
          <a:lstStyle>
            <a:lvl1pPr>
              <a:defRPr sz="3000"/>
            </a:lvl1pPr>
          </a:lstStyle>
          <a:p>
            <a:r>
              <a:rPr lang="en-US" dirty="0"/>
              <a:t>Headline 30pt</a:t>
            </a:r>
            <a:br>
              <a:rPr lang="en-US" dirty="0"/>
            </a:br>
            <a:r>
              <a:rPr lang="en-US" dirty="0"/>
              <a:t>Arial bold</a:t>
            </a:r>
          </a:p>
        </p:txBody>
      </p:sp>
      <p:sp>
        <p:nvSpPr>
          <p:cNvPr id="3" name="Content Placeholder 2"/>
          <p:cNvSpPr>
            <a:spLocks noGrp="1"/>
          </p:cNvSpPr>
          <p:nvPr>
            <p:ph idx="1" hasCustomPrompt="1"/>
          </p:nvPr>
        </p:nvSpPr>
        <p:spPr>
          <a:xfrm>
            <a:off x="685800" y="2487168"/>
            <a:ext cx="3810000" cy="3913632"/>
          </a:xfrm>
        </p:spPr>
        <p:txBody>
          <a:bodyPr>
            <a:noAutofit/>
          </a:bodyPr>
          <a:lstStyle>
            <a:lvl1pPr marL="0" indent="0">
              <a:lnSpc>
                <a:spcPts val="2200"/>
              </a:lnSpc>
              <a:buFontTx/>
              <a:buNone/>
              <a:defRPr sz="2000">
                <a:solidFill>
                  <a:schemeClr val="accent5"/>
                </a:solidFill>
              </a:defRPr>
            </a:lvl1pPr>
            <a:lvl2pPr>
              <a:lnSpc>
                <a:spcPts val="2200"/>
              </a:lnSpc>
              <a:defRPr sz="2000"/>
            </a:lvl2pPr>
            <a:lvl3pPr>
              <a:lnSpc>
                <a:spcPts val="2200"/>
              </a:lnSpc>
              <a:defRPr sz="2000"/>
            </a:lvl3pPr>
            <a:lvl4pPr>
              <a:lnSpc>
                <a:spcPts val="2200"/>
              </a:lnSpc>
              <a:defRPr sz="2000"/>
            </a:lvl4pPr>
            <a:lvl5pPr>
              <a:lnSpc>
                <a:spcPts val="2200"/>
              </a:lnSpc>
              <a:defRPr sz="2000"/>
            </a:lvl5pPr>
            <a:lvl6pPr>
              <a:defRPr sz="2000"/>
            </a:lvl6pPr>
            <a:lvl7pPr>
              <a:defRPr sz="2000"/>
            </a:lvl7pPr>
            <a:lvl8pPr>
              <a:defRPr sz="2000"/>
            </a:lvl8pPr>
            <a:lvl9pPr>
              <a:defRPr sz="2000"/>
            </a:lvl9pPr>
          </a:lstStyle>
          <a:p>
            <a:pPr lvl="0"/>
            <a:r>
              <a:rPr lang="fr-FR" dirty="0" err="1"/>
              <a:t>Text</a:t>
            </a:r>
            <a:r>
              <a:rPr lang="fr-FR" dirty="0"/>
              <a:t>  20pt Arial </a:t>
            </a:r>
            <a:r>
              <a:rPr lang="fr-FR" dirty="0" err="1"/>
              <a:t>regular</a:t>
            </a:r>
            <a:r>
              <a:rPr lang="fr-FR" dirty="0"/>
              <a:t> </a:t>
            </a:r>
            <a:r>
              <a:rPr lang="fr-FR" dirty="0" err="1"/>
              <a:t>pud</a:t>
            </a:r>
            <a:r>
              <a:rPr lang="fr-FR" dirty="0"/>
              <a:t> amer non section </a:t>
            </a:r>
            <a:r>
              <a:rPr lang="fr-FR" dirty="0" err="1"/>
              <a:t>lorem</a:t>
            </a:r>
            <a:r>
              <a:rPr lang="fr-FR" dirty="0"/>
              <a:t>.</a:t>
            </a:r>
          </a:p>
        </p:txBody>
      </p:sp>
      <p:sp>
        <p:nvSpPr>
          <p:cNvPr id="8" name="object 3"/>
          <p:cNvSpPr/>
          <p:nvPr userDrawn="1"/>
        </p:nvSpPr>
        <p:spPr>
          <a:xfrm>
            <a:off x="285750" y="1301241"/>
            <a:ext cx="8569325" cy="0"/>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dirty="0"/>
          </a:p>
        </p:txBody>
      </p:sp>
      <p:sp>
        <p:nvSpPr>
          <p:cNvPr id="5" name="Chart Placeholder 4"/>
          <p:cNvSpPr>
            <a:spLocks noGrp="1"/>
          </p:cNvSpPr>
          <p:nvPr>
            <p:ph type="chart" sz="quarter" idx="10"/>
          </p:nvPr>
        </p:nvSpPr>
        <p:spPr>
          <a:xfrm>
            <a:off x="4617720" y="1408176"/>
            <a:ext cx="4297680" cy="2514600"/>
          </a:xfrm>
        </p:spPr>
        <p:txBody>
          <a:bodyPr anchor="ctr">
            <a:normAutofit/>
          </a:bodyPr>
          <a:lstStyle>
            <a:lvl1pPr marL="0" indent="0">
              <a:buFontTx/>
              <a:buNone/>
              <a:defRPr sz="1200"/>
            </a:lvl1pPr>
          </a:lstStyle>
          <a:p>
            <a:r>
              <a:rPr lang="en-US" dirty="0"/>
              <a:t>Click icon to add chart</a:t>
            </a:r>
          </a:p>
        </p:txBody>
      </p:sp>
      <p:sp>
        <p:nvSpPr>
          <p:cNvPr id="11" name="Chart Placeholder 4"/>
          <p:cNvSpPr>
            <a:spLocks noGrp="1"/>
          </p:cNvSpPr>
          <p:nvPr>
            <p:ph type="chart" sz="quarter" idx="11"/>
          </p:nvPr>
        </p:nvSpPr>
        <p:spPr>
          <a:xfrm>
            <a:off x="4617720" y="3913632"/>
            <a:ext cx="4297680" cy="2514600"/>
          </a:xfrm>
        </p:spPr>
        <p:txBody>
          <a:bodyPr anchor="ctr">
            <a:normAutofit/>
          </a:bodyPr>
          <a:lstStyle>
            <a:lvl1pPr marL="0" indent="0">
              <a:buFontTx/>
              <a:buNone/>
              <a:defRPr sz="1200"/>
            </a:lvl1pPr>
          </a:lstStyle>
          <a:p>
            <a:r>
              <a:rPr lang="en-US" dirty="0"/>
              <a:t>Click icon to add chart</a:t>
            </a:r>
          </a:p>
        </p:txBody>
      </p:sp>
    </p:spTree>
    <p:extLst>
      <p:ext uri="{BB962C8B-B14F-4D97-AF65-F5344CB8AC3E}">
        <p14:creationId xmlns:p14="http://schemas.microsoft.com/office/powerpoint/2010/main" val="1314529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Column_Icons and Pictur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 y="1408176"/>
            <a:ext cx="3810000" cy="954024"/>
          </a:xfrm>
        </p:spPr>
        <p:txBody>
          <a:bodyPr anchor="t" anchorCtr="0">
            <a:noAutofit/>
          </a:bodyPr>
          <a:lstStyle>
            <a:lvl1pPr>
              <a:defRPr sz="3000"/>
            </a:lvl1pPr>
          </a:lstStyle>
          <a:p>
            <a:r>
              <a:rPr lang="en-US" dirty="0"/>
              <a:t>Headline 30pt</a:t>
            </a:r>
            <a:br>
              <a:rPr lang="en-US" dirty="0"/>
            </a:br>
            <a:r>
              <a:rPr lang="en-US" dirty="0"/>
              <a:t>Arial bold</a:t>
            </a:r>
          </a:p>
        </p:txBody>
      </p:sp>
      <p:sp>
        <p:nvSpPr>
          <p:cNvPr id="3" name="Content Placeholder 2"/>
          <p:cNvSpPr>
            <a:spLocks noGrp="1"/>
          </p:cNvSpPr>
          <p:nvPr>
            <p:ph idx="1" hasCustomPrompt="1"/>
          </p:nvPr>
        </p:nvSpPr>
        <p:spPr>
          <a:xfrm>
            <a:off x="1981200" y="2487168"/>
            <a:ext cx="2514600" cy="4104132"/>
          </a:xfrm>
        </p:spPr>
        <p:txBody>
          <a:bodyPr anchor="t" anchorCtr="0">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vl2pPr>
              <a:lnSpc>
                <a:spcPts val="2200"/>
              </a:lnSpc>
              <a:defRPr sz="2000"/>
            </a:lvl2pPr>
            <a:lvl3pPr>
              <a:lnSpc>
                <a:spcPts val="2200"/>
              </a:lnSpc>
              <a:defRPr sz="2000"/>
            </a:lvl3pPr>
            <a:lvl4pPr>
              <a:lnSpc>
                <a:spcPts val="2200"/>
              </a:lnSpc>
              <a:defRPr sz="2000"/>
            </a:lvl4pPr>
            <a:lvl5pPr>
              <a:lnSpc>
                <a:spcPts val="2200"/>
              </a:lnSpc>
              <a:defRPr sz="2000"/>
            </a:lvl5pPr>
            <a:lvl6pPr>
              <a:defRPr sz="2000"/>
            </a:lvl6pPr>
            <a:lvl7pPr>
              <a:defRPr sz="2000"/>
            </a:lvl7pPr>
            <a:lvl8pPr>
              <a:defRPr sz="2000"/>
            </a:lvl8pPr>
            <a:lvl9pPr>
              <a:defRPr sz="2000"/>
            </a:lvl9pPr>
          </a:lstStyle>
          <a:p>
            <a:pPr lvl="0"/>
            <a:r>
              <a:rPr lang="fr-FR" dirty="0" err="1"/>
              <a:t>Text</a:t>
            </a:r>
            <a:r>
              <a:rPr lang="fr-FR" dirty="0"/>
              <a:t>  20pt Arial </a:t>
            </a:r>
            <a:r>
              <a:rPr lang="fr-FR" dirty="0" err="1"/>
              <a:t>pud</a:t>
            </a:r>
            <a:r>
              <a:rPr lang="fr-FR" dirty="0"/>
              <a:t> amer non section </a:t>
            </a:r>
            <a:r>
              <a:rPr lang="fr-FR" dirty="0" err="1"/>
              <a:t>lorem</a:t>
            </a:r>
            <a:r>
              <a:rPr lang="fr-FR" dirty="0"/>
              <a:t>.</a:t>
            </a:r>
          </a:p>
          <a:p>
            <a:pPr lvl="0"/>
            <a:endParaRPr lang="fr-FR" dirty="0"/>
          </a:p>
          <a:p>
            <a:pPr marL="0" marR="0" lvl="0" indent="0" algn="l" defTabSz="914400" rtl="0" eaLnBrk="1" fontAlgn="auto" latinLnBrk="0" hangingPunct="1">
              <a:lnSpc>
                <a:spcPts val="2200"/>
              </a:lnSpc>
              <a:spcBef>
                <a:spcPts val="1000"/>
              </a:spcBef>
              <a:spcAft>
                <a:spcPts val="0"/>
              </a:spcAft>
              <a:buClrTx/>
              <a:buSzTx/>
              <a:buFontTx/>
              <a:buNone/>
              <a:tabLst/>
              <a:defRPr/>
            </a:pPr>
            <a:r>
              <a:rPr lang="fr-FR" dirty="0" err="1"/>
              <a:t>Text</a:t>
            </a:r>
            <a:r>
              <a:rPr lang="fr-FR" dirty="0"/>
              <a:t>  20pt Arial </a:t>
            </a:r>
            <a:r>
              <a:rPr lang="fr-FR" dirty="0" err="1"/>
              <a:t>pud</a:t>
            </a:r>
            <a:r>
              <a:rPr lang="fr-FR" dirty="0"/>
              <a:t> amer non section </a:t>
            </a:r>
            <a:r>
              <a:rPr lang="fr-FR" dirty="0" err="1"/>
              <a:t>lorem</a:t>
            </a:r>
            <a:r>
              <a:rPr lang="fr-FR" dirty="0"/>
              <a:t>.</a:t>
            </a:r>
          </a:p>
          <a:p>
            <a:pPr lvl="0"/>
            <a:endParaRPr lang="fr-FR" dirty="0"/>
          </a:p>
        </p:txBody>
      </p:sp>
      <p:sp>
        <p:nvSpPr>
          <p:cNvPr id="8" name="object 3"/>
          <p:cNvSpPr/>
          <p:nvPr userDrawn="1"/>
        </p:nvSpPr>
        <p:spPr>
          <a:xfrm>
            <a:off x="285750" y="1301241"/>
            <a:ext cx="8569325" cy="0"/>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dirty="0"/>
          </a:p>
        </p:txBody>
      </p:sp>
      <p:sp>
        <p:nvSpPr>
          <p:cNvPr id="6" name="Picture Placeholder 5"/>
          <p:cNvSpPr>
            <a:spLocks noGrp="1"/>
          </p:cNvSpPr>
          <p:nvPr>
            <p:ph type="pic" sz="quarter" idx="10"/>
          </p:nvPr>
        </p:nvSpPr>
        <p:spPr>
          <a:xfrm>
            <a:off x="685800" y="2487168"/>
            <a:ext cx="1207008" cy="1060704"/>
          </a:xfrm>
        </p:spPr>
        <p:txBody>
          <a:bodyPr anchor="ctr">
            <a:normAutofit/>
          </a:bodyPr>
          <a:lstStyle>
            <a:lvl1pPr marL="0" indent="0">
              <a:buFontTx/>
              <a:buNone/>
              <a:defRPr sz="1200"/>
            </a:lvl1pPr>
          </a:lstStyle>
          <a:p>
            <a:r>
              <a:rPr lang="en-US" dirty="0"/>
              <a:t>Click icon to add picture</a:t>
            </a:r>
          </a:p>
        </p:txBody>
      </p:sp>
      <p:sp>
        <p:nvSpPr>
          <p:cNvPr id="9" name="Picture Placeholder 5"/>
          <p:cNvSpPr>
            <a:spLocks noGrp="1"/>
          </p:cNvSpPr>
          <p:nvPr>
            <p:ph type="pic" sz="quarter" idx="11"/>
          </p:nvPr>
        </p:nvSpPr>
        <p:spPr>
          <a:xfrm>
            <a:off x="685800" y="3907392"/>
            <a:ext cx="1207008" cy="1060704"/>
          </a:xfrm>
        </p:spPr>
        <p:txBody>
          <a:bodyPr anchor="ctr">
            <a:normAutofit/>
          </a:bodyPr>
          <a:lstStyle>
            <a:lvl1pPr marL="0" indent="0">
              <a:buFontTx/>
              <a:buNone/>
              <a:defRPr sz="1200"/>
            </a:lvl1pPr>
          </a:lstStyle>
          <a:p>
            <a:r>
              <a:rPr lang="en-US" dirty="0"/>
              <a:t>Click icon to add picture</a:t>
            </a:r>
          </a:p>
        </p:txBody>
      </p:sp>
      <p:sp>
        <p:nvSpPr>
          <p:cNvPr id="10" name="Picture Placeholder 9"/>
          <p:cNvSpPr>
            <a:spLocks noGrp="1"/>
          </p:cNvSpPr>
          <p:nvPr>
            <p:ph type="pic" sz="quarter" idx="12"/>
          </p:nvPr>
        </p:nvSpPr>
        <p:spPr>
          <a:xfrm>
            <a:off x="4610100" y="1422400"/>
            <a:ext cx="4305300" cy="5168900"/>
          </a:xfrm>
        </p:spPr>
        <p:txBody>
          <a:bodyPr anchor="ctr">
            <a:normAutofit/>
          </a:bodyPr>
          <a:lstStyle>
            <a:lvl1pPr marL="0" indent="0">
              <a:buFontTx/>
              <a:buNone/>
              <a:defRPr sz="1200"/>
            </a:lvl1pPr>
          </a:lstStyle>
          <a:p>
            <a:r>
              <a:rPr lang="en-US" dirty="0"/>
              <a:t>Click icon to add picture</a:t>
            </a:r>
          </a:p>
        </p:txBody>
      </p:sp>
    </p:spTree>
    <p:extLst>
      <p:ext uri="{BB962C8B-B14F-4D97-AF65-F5344CB8AC3E}">
        <p14:creationId xmlns:p14="http://schemas.microsoft.com/office/powerpoint/2010/main" val="30736264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 Column with Ico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 y="1408176"/>
            <a:ext cx="7772400" cy="960120"/>
          </a:xfrm>
        </p:spPr>
        <p:txBody>
          <a:bodyPr>
            <a:noAutofit/>
          </a:bodyPr>
          <a:lstStyle>
            <a:lvl1pPr>
              <a:defRPr/>
            </a:lvl1pPr>
          </a:lstStyle>
          <a:p>
            <a:r>
              <a:rPr lang="en-US" dirty="0"/>
              <a:t>Headline 30pt</a:t>
            </a:r>
            <a:br>
              <a:rPr lang="en-US" dirty="0"/>
            </a:br>
            <a:r>
              <a:rPr lang="en-US" dirty="0"/>
              <a:t>Arial bold</a:t>
            </a:r>
          </a:p>
        </p:txBody>
      </p:sp>
      <p:sp>
        <p:nvSpPr>
          <p:cNvPr id="4" name="Content Placeholder 3"/>
          <p:cNvSpPr>
            <a:spLocks noGrp="1"/>
          </p:cNvSpPr>
          <p:nvPr>
            <p:ph sz="half" idx="2" hasCustomPrompt="1"/>
          </p:nvPr>
        </p:nvSpPr>
        <p:spPr>
          <a:xfrm>
            <a:off x="685800" y="2487469"/>
            <a:ext cx="7772400" cy="941531"/>
          </a:xfrm>
        </p:spPr>
        <p:txBody>
          <a:bodyPr numCol="1">
            <a:noAutofit/>
          </a:bodyPr>
          <a:lstStyle>
            <a:lvl1pPr marL="0" marR="0" indent="0" algn="l" defTabSz="914400" rtl="0" eaLnBrk="1" fontAlgn="auto" latinLnBrk="0" hangingPunct="1">
              <a:lnSpc>
                <a:spcPts val="2800"/>
              </a:lnSpc>
              <a:spcBef>
                <a:spcPts val="1000"/>
              </a:spcBef>
              <a:spcAft>
                <a:spcPts val="0"/>
              </a:spcAft>
              <a:buClrTx/>
              <a:buSzTx/>
              <a:buFontTx/>
              <a:buNone/>
              <a:tabLst/>
              <a:defRPr sz="2400" b="1">
                <a:solidFill>
                  <a:schemeClr val="accent2"/>
                </a:solidFill>
              </a:defRPr>
            </a:lvl1pPr>
          </a:lstStyle>
          <a:p>
            <a:pPr lvl="0"/>
            <a:r>
              <a:rPr lang="en-US" dirty="0"/>
              <a:t>Text 24pt Arial bold </a:t>
            </a:r>
            <a:r>
              <a:rPr lang="en-US" dirty="0" err="1"/>
              <a:t>pud</a:t>
            </a:r>
            <a:r>
              <a:rPr lang="en-US" dirty="0"/>
              <a:t> </a:t>
            </a:r>
            <a:r>
              <a:rPr lang="en-US" dirty="0" err="1"/>
              <a:t>amer</a:t>
            </a:r>
            <a:r>
              <a:rPr lang="en-US" dirty="0"/>
              <a:t> non section lorem </a:t>
            </a:r>
            <a:r>
              <a:rPr lang="fr-FR" dirty="0" err="1"/>
              <a:t>pudam</a:t>
            </a:r>
            <a:r>
              <a:rPr lang="fr-FR" dirty="0"/>
              <a:t> </a:t>
            </a:r>
            <a:r>
              <a:rPr lang="fr-FR" dirty="0" err="1"/>
              <a:t>nonsecti</a:t>
            </a:r>
            <a:r>
              <a:rPr lang="fr-FR" dirty="0"/>
              <a:t> nos </a:t>
            </a:r>
            <a:r>
              <a:rPr lang="fr-FR" dirty="0" err="1"/>
              <a:t>alit</a:t>
            </a:r>
            <a:r>
              <a:rPr lang="fr-FR" dirty="0"/>
              <a:t> in nos (</a:t>
            </a:r>
            <a:r>
              <a:rPr lang="fr-FR" dirty="0" err="1"/>
              <a:t>optional</a:t>
            </a:r>
            <a:r>
              <a:rPr lang="fr-FR" dirty="0"/>
              <a:t>).</a:t>
            </a:r>
            <a:endParaRPr lang="en-US" dirty="0"/>
          </a:p>
        </p:txBody>
      </p:sp>
      <p:sp>
        <p:nvSpPr>
          <p:cNvPr id="8" name="object 3"/>
          <p:cNvSpPr/>
          <p:nvPr userDrawn="1"/>
        </p:nvSpPr>
        <p:spPr>
          <a:xfrm>
            <a:off x="285750" y="1301241"/>
            <a:ext cx="8569325" cy="0"/>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dirty="0"/>
          </a:p>
        </p:txBody>
      </p:sp>
      <p:sp>
        <p:nvSpPr>
          <p:cNvPr id="9" name="Picture Placeholder 8"/>
          <p:cNvSpPr>
            <a:spLocks noGrp="1"/>
          </p:cNvSpPr>
          <p:nvPr>
            <p:ph type="pic" sz="quarter" idx="10"/>
          </p:nvPr>
        </p:nvSpPr>
        <p:spPr>
          <a:xfrm>
            <a:off x="685800" y="3429000"/>
            <a:ext cx="1563666" cy="1066800"/>
          </a:xfrm>
        </p:spPr>
        <p:txBody>
          <a:bodyPr anchor="ctr">
            <a:normAutofit/>
          </a:bodyPr>
          <a:lstStyle>
            <a:lvl1pPr marL="0" indent="0">
              <a:buNone/>
              <a:defRPr sz="1200"/>
            </a:lvl1pPr>
          </a:lstStyle>
          <a:p>
            <a:r>
              <a:rPr lang="en-US" dirty="0"/>
              <a:t>Click icon to add picture</a:t>
            </a:r>
          </a:p>
        </p:txBody>
      </p:sp>
      <p:sp>
        <p:nvSpPr>
          <p:cNvPr id="11" name="Picture Placeholder 10"/>
          <p:cNvSpPr>
            <a:spLocks noGrp="1"/>
          </p:cNvSpPr>
          <p:nvPr>
            <p:ph type="pic" sz="quarter" idx="11"/>
          </p:nvPr>
        </p:nvSpPr>
        <p:spPr>
          <a:xfrm>
            <a:off x="3300984" y="3429000"/>
            <a:ext cx="1570973" cy="1066800"/>
          </a:xfrm>
        </p:spPr>
        <p:txBody>
          <a:bodyPr anchor="ctr">
            <a:normAutofit/>
          </a:bodyPr>
          <a:lstStyle>
            <a:lvl1pPr marL="0" indent="0">
              <a:buNone/>
              <a:defRPr sz="1200"/>
            </a:lvl1pPr>
          </a:lstStyle>
          <a:p>
            <a:r>
              <a:rPr lang="en-US" dirty="0"/>
              <a:t>Click icon to add picture</a:t>
            </a:r>
          </a:p>
        </p:txBody>
      </p:sp>
      <p:sp>
        <p:nvSpPr>
          <p:cNvPr id="13" name="Picture Placeholder 12"/>
          <p:cNvSpPr>
            <a:spLocks noGrp="1"/>
          </p:cNvSpPr>
          <p:nvPr>
            <p:ph type="pic" sz="quarter" idx="12"/>
          </p:nvPr>
        </p:nvSpPr>
        <p:spPr>
          <a:xfrm>
            <a:off x="5852160" y="3429000"/>
            <a:ext cx="1570973" cy="1066800"/>
          </a:xfrm>
        </p:spPr>
        <p:txBody>
          <a:bodyPr anchor="ctr">
            <a:normAutofit/>
          </a:bodyPr>
          <a:lstStyle>
            <a:lvl1pPr marL="0" indent="0">
              <a:buNone/>
              <a:defRPr sz="1200"/>
            </a:lvl1pPr>
          </a:lstStyle>
          <a:p>
            <a:r>
              <a:rPr lang="en-US" dirty="0"/>
              <a:t>Click icon to add picture</a:t>
            </a:r>
          </a:p>
        </p:txBody>
      </p:sp>
      <p:sp>
        <p:nvSpPr>
          <p:cNvPr id="17" name="Text Placeholder 16"/>
          <p:cNvSpPr>
            <a:spLocks noGrp="1"/>
          </p:cNvSpPr>
          <p:nvPr>
            <p:ph type="body" sz="quarter" idx="13" hasCustomPrompt="1"/>
          </p:nvPr>
        </p:nvSpPr>
        <p:spPr>
          <a:xfrm>
            <a:off x="685800" y="4791869"/>
            <a:ext cx="2514600" cy="1465262"/>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sz="2000">
                <a:solidFill>
                  <a:schemeClr val="accent5"/>
                </a:solidFill>
              </a:defRPr>
            </a:lvl1pPr>
            <a:lvl2pPr marL="233363" indent="0">
              <a:lnSpc>
                <a:spcPts val="2200"/>
              </a:lnSpc>
              <a:buNone/>
              <a:defRPr sz="2000"/>
            </a:lvl2pPr>
            <a:lvl3pPr marL="465138" indent="0">
              <a:lnSpc>
                <a:spcPts val="2200"/>
              </a:lnSpc>
              <a:buNone/>
              <a:defRPr sz="2000"/>
            </a:lvl3pPr>
            <a:lvl4pPr marL="1371600" indent="0">
              <a:lnSpc>
                <a:spcPts val="2200"/>
              </a:lnSpc>
              <a:buNone/>
              <a:defRPr sz="2000"/>
            </a:lvl4pPr>
            <a:lvl5pPr marL="1828800" indent="0">
              <a:lnSpc>
                <a:spcPts val="2200"/>
              </a:lnSpc>
              <a:buNone/>
              <a:defRPr sz="2000"/>
            </a:lvl5pPr>
          </a:lstStyle>
          <a:p>
            <a:pPr lvl="0"/>
            <a:r>
              <a:rPr lang="en-US" dirty="0"/>
              <a:t>Text 20pt Arial regular </a:t>
            </a:r>
            <a:r>
              <a:rPr lang="en-US" dirty="0" err="1"/>
              <a:t>pud</a:t>
            </a:r>
            <a:r>
              <a:rPr lang="en-US" dirty="0"/>
              <a:t> </a:t>
            </a:r>
            <a:r>
              <a:rPr lang="en-US" dirty="0" err="1"/>
              <a:t>amer</a:t>
            </a:r>
            <a:r>
              <a:rPr lang="en-US" dirty="0"/>
              <a:t>  section lorem.</a:t>
            </a:r>
          </a:p>
        </p:txBody>
      </p:sp>
      <p:sp>
        <p:nvSpPr>
          <p:cNvPr id="10" name="Text Placeholder 16"/>
          <p:cNvSpPr>
            <a:spLocks noGrp="1"/>
          </p:cNvSpPr>
          <p:nvPr>
            <p:ph type="body" sz="quarter" idx="14" hasCustomPrompt="1"/>
          </p:nvPr>
        </p:nvSpPr>
        <p:spPr>
          <a:xfrm>
            <a:off x="3276600" y="4791869"/>
            <a:ext cx="2514600" cy="1465262"/>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sz="2000">
                <a:solidFill>
                  <a:schemeClr val="accent5"/>
                </a:solidFill>
              </a:defRPr>
            </a:lvl1pPr>
            <a:lvl2pPr marL="233363" indent="0">
              <a:lnSpc>
                <a:spcPts val="2200"/>
              </a:lnSpc>
              <a:buNone/>
              <a:defRPr sz="2000"/>
            </a:lvl2pPr>
            <a:lvl3pPr marL="465138" indent="0">
              <a:lnSpc>
                <a:spcPts val="2200"/>
              </a:lnSpc>
              <a:buNone/>
              <a:defRPr sz="2000"/>
            </a:lvl3pPr>
            <a:lvl4pPr marL="1371600" indent="0">
              <a:lnSpc>
                <a:spcPts val="2200"/>
              </a:lnSpc>
              <a:buNone/>
              <a:defRPr sz="2000"/>
            </a:lvl4pPr>
            <a:lvl5pPr marL="1828800" indent="0">
              <a:lnSpc>
                <a:spcPts val="2200"/>
              </a:lnSpc>
              <a:buNone/>
              <a:defRPr sz="2000"/>
            </a:lvl5pPr>
          </a:lstStyle>
          <a:p>
            <a:pPr lvl="0"/>
            <a:r>
              <a:rPr lang="en-US" dirty="0"/>
              <a:t>Text 20pt Arial regular </a:t>
            </a:r>
            <a:r>
              <a:rPr lang="en-US" dirty="0" err="1"/>
              <a:t>pud</a:t>
            </a:r>
            <a:r>
              <a:rPr lang="en-US" dirty="0"/>
              <a:t> </a:t>
            </a:r>
            <a:r>
              <a:rPr lang="en-US" dirty="0" err="1"/>
              <a:t>amer</a:t>
            </a:r>
            <a:r>
              <a:rPr lang="en-US" dirty="0"/>
              <a:t>  section lorem.</a:t>
            </a:r>
          </a:p>
        </p:txBody>
      </p:sp>
      <p:sp>
        <p:nvSpPr>
          <p:cNvPr id="12" name="Text Placeholder 16"/>
          <p:cNvSpPr>
            <a:spLocks noGrp="1"/>
          </p:cNvSpPr>
          <p:nvPr>
            <p:ph type="body" sz="quarter" idx="15" hasCustomPrompt="1"/>
          </p:nvPr>
        </p:nvSpPr>
        <p:spPr>
          <a:xfrm>
            <a:off x="5905500" y="4791869"/>
            <a:ext cx="2514600" cy="1465262"/>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sz="2000">
                <a:solidFill>
                  <a:schemeClr val="accent5"/>
                </a:solidFill>
              </a:defRPr>
            </a:lvl1pPr>
            <a:lvl2pPr marL="233363" indent="0">
              <a:lnSpc>
                <a:spcPts val="2200"/>
              </a:lnSpc>
              <a:buNone/>
              <a:defRPr sz="2000"/>
            </a:lvl2pPr>
            <a:lvl3pPr marL="465138" indent="0">
              <a:lnSpc>
                <a:spcPts val="2200"/>
              </a:lnSpc>
              <a:buNone/>
              <a:defRPr sz="2000"/>
            </a:lvl3pPr>
            <a:lvl4pPr marL="1371600" indent="0">
              <a:lnSpc>
                <a:spcPts val="2200"/>
              </a:lnSpc>
              <a:buNone/>
              <a:defRPr sz="2000"/>
            </a:lvl4pPr>
            <a:lvl5pPr marL="1828800" indent="0">
              <a:lnSpc>
                <a:spcPts val="2200"/>
              </a:lnSpc>
              <a:buNone/>
              <a:defRPr sz="2000"/>
            </a:lvl5pPr>
          </a:lstStyle>
          <a:p>
            <a:pPr lvl="0"/>
            <a:r>
              <a:rPr lang="en-US" dirty="0"/>
              <a:t>Text 20pt Arial regular </a:t>
            </a:r>
            <a:r>
              <a:rPr lang="en-US" dirty="0" err="1"/>
              <a:t>pud</a:t>
            </a:r>
            <a:r>
              <a:rPr lang="en-US" dirty="0"/>
              <a:t> </a:t>
            </a:r>
            <a:r>
              <a:rPr lang="en-US" dirty="0" err="1"/>
              <a:t>amer</a:t>
            </a:r>
            <a:r>
              <a:rPr lang="en-US" dirty="0"/>
              <a:t>  section lorem.</a:t>
            </a:r>
          </a:p>
        </p:txBody>
      </p:sp>
    </p:spTree>
    <p:extLst>
      <p:ext uri="{BB962C8B-B14F-4D97-AF65-F5344CB8AC3E}">
        <p14:creationId xmlns:p14="http://schemas.microsoft.com/office/powerpoint/2010/main" val="30282457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Identity block">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0" y="5524500"/>
            <a:ext cx="6591300" cy="1333500"/>
          </a:xfrm>
        </p:spPr>
        <p:txBody>
          <a:bodyPr bIns="457200" anchor="b" anchorCtr="0"/>
          <a:lstStyle>
            <a:lvl1pPr marL="685800" marR="0" indent="0" algn="l" defTabSz="457200" rtl="0" eaLnBrk="1" fontAlgn="auto" latinLnBrk="0" hangingPunct="1">
              <a:lnSpc>
                <a:spcPts val="900"/>
              </a:lnSpc>
              <a:spcBef>
                <a:spcPts val="0"/>
              </a:spcBef>
              <a:spcAft>
                <a:spcPts val="215"/>
              </a:spcAft>
              <a:buClrTx/>
              <a:buSzTx/>
              <a:buFontTx/>
              <a:buNone/>
              <a:tabLst/>
              <a:defRPr>
                <a:latin typeface="+mn-lt"/>
              </a:defRPr>
            </a:lvl1pPr>
          </a:lstStyle>
          <a:p>
            <a:pPr marL="685800" marR="0" lvl="0" indent="0" algn="l" defTabSz="457200" rtl="0" eaLnBrk="1" fontAlgn="auto" latinLnBrk="0" hangingPunct="1">
              <a:lnSpc>
                <a:spcPct val="120000"/>
              </a:lnSpc>
              <a:spcBef>
                <a:spcPts val="0"/>
              </a:spcBef>
              <a:spcAft>
                <a:spcPts val="450"/>
              </a:spcAft>
              <a:buClrTx/>
              <a:buSzTx/>
              <a:buFontTx/>
              <a:buNone/>
              <a:tabLst/>
              <a:defRPr/>
            </a:pPr>
            <a:r>
              <a:rPr kumimoji="0" lang="en-US" sz="650" b="1" i="0" u="none" strike="noStrike" kern="1200" cap="none" spc="15" normalizeH="0" baseline="0" noProof="0" dirty="0" err="1">
                <a:ln>
                  <a:noFill/>
                </a:ln>
                <a:solidFill>
                  <a:srgbClr val="000000"/>
                </a:solidFill>
                <a:effectLst/>
                <a:uLnTx/>
                <a:uFillTx/>
                <a:latin typeface="Arial" panose="020B0604020202020204" pitchFamily="34" charset="0"/>
                <a:ea typeface="Times New Roman" panose="02020603050405020304" pitchFamily="18" charset="0"/>
                <a:cs typeface="Times-Roman"/>
              </a:rPr>
              <a:t>Securian</a:t>
            </a:r>
            <a:r>
              <a:rPr kumimoji="0" lang="en-US" sz="650" b="1" i="0" u="none" strike="noStrike" kern="1200" cap="none" spc="15"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Roman"/>
              </a:rPr>
              <a:t> Financial Group, Inc.</a:t>
            </a:r>
            <a:br>
              <a:rPr kumimoji="0" lang="en-US" sz="650" b="1" i="0" u="none" strike="noStrike" kern="1200" cap="none" spc="15"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Roman"/>
              </a:rPr>
            </a:br>
            <a:r>
              <a:rPr kumimoji="0" lang="en-US" sz="650" b="1" i="0" u="none" strike="noStrike" kern="1200" cap="none" spc="15" normalizeH="0" baseline="0" noProof="0" dirty="0">
                <a:ln>
                  <a:noFill/>
                </a:ln>
                <a:solidFill>
                  <a:srgbClr val="0C7B3F"/>
                </a:solidFill>
                <a:effectLst/>
                <a:uLnTx/>
                <a:uFillTx/>
                <a:latin typeface="Arial" panose="020B0604020202020204" pitchFamily="34" charset="0"/>
                <a:ea typeface="Times New Roman" panose="02020603050405020304" pitchFamily="18" charset="0"/>
                <a:cs typeface="Times-Roman"/>
              </a:rPr>
              <a:t>securian.com</a:t>
            </a:r>
            <a:endParaRPr kumimoji="0" lang="en-US" sz="650" b="0" i="0" u="none" strike="noStrike" kern="1200" cap="none" spc="0" normalizeH="0" baseline="0" noProof="0" dirty="0">
              <a:ln>
                <a:noFill/>
              </a:ln>
              <a:solidFill>
                <a:srgbClr val="000000"/>
              </a:solidFill>
              <a:effectLst/>
              <a:uLnTx/>
              <a:uFillTx/>
              <a:latin typeface="Times-Roman"/>
              <a:ea typeface="Times New Roman" panose="02020603050405020304" pitchFamily="18" charset="0"/>
              <a:cs typeface="Times-Roman"/>
            </a:endParaRPr>
          </a:p>
          <a:p>
            <a:pPr marL="685800" marR="0" lvl="0" indent="0" algn="l" defTabSz="457200" rtl="0" eaLnBrk="1" fontAlgn="auto" latinLnBrk="0" hangingPunct="1">
              <a:lnSpc>
                <a:spcPts val="900"/>
              </a:lnSpc>
              <a:spcBef>
                <a:spcPts val="0"/>
              </a:spcBef>
              <a:spcAft>
                <a:spcPts val="215"/>
              </a:spcAft>
              <a:buClrTx/>
              <a:buSzTx/>
              <a:buFontTx/>
              <a:buNone/>
              <a:tabLst/>
              <a:defRPr/>
            </a:pPr>
            <a:r>
              <a:rPr kumimoji="0" lang="en-US" sz="600" b="0" i="0" u="none" strike="noStrike" kern="1200" cap="none" spc="5" normalizeH="0" baseline="0" noProof="0" dirty="0">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400 Robert Street North, St. Paul, MN 55101-2098</a:t>
            </a:r>
            <a:br>
              <a:rPr kumimoji="0" lang="en-US" sz="600" b="0" i="0" u="none" strike="noStrike" kern="1200" cap="none" spc="5" normalizeH="0" baseline="0" noProof="0" dirty="0">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br>
            <a:r>
              <a:rPr kumimoji="0" lang="en-US" sz="600" b="0" i="0" u="none" strike="noStrike" kern="1200" cap="none" spc="5" normalizeH="0" baseline="0" noProof="0" dirty="0">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©2018 </a:t>
            </a:r>
            <a:r>
              <a:rPr kumimoji="0" lang="en-US" sz="600" b="0" i="0" u="none" strike="noStrike" kern="1200" cap="none" spc="5" normalizeH="0" baseline="0" noProof="0" dirty="0" err="1">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Securian</a:t>
            </a:r>
            <a:r>
              <a:rPr kumimoji="0" lang="en-US" sz="600" b="0" i="0" u="none" strike="noStrike" kern="1200" cap="none" spc="5" normalizeH="0" baseline="0" noProof="0" dirty="0">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 Financial Group, Inc. All rights reserved.</a:t>
            </a:r>
            <a:endParaRPr kumimoji="0" lang="en-US" sz="600" b="0" i="0" u="none" strike="noStrike" kern="1200" cap="none" spc="-10" normalizeH="0" baseline="0" noProof="0" dirty="0">
              <a:ln>
                <a:noFill/>
              </a:ln>
              <a:solidFill>
                <a:srgbClr val="323232"/>
              </a:solidFill>
              <a:effectLst/>
              <a:uLnTx/>
              <a:uFillTx/>
              <a:latin typeface="HurmeGeometricSans3-Regular" panose="020B0500020000000000" pitchFamily="34" charset="0"/>
              <a:ea typeface="Times New Roman" panose="02020603050405020304" pitchFamily="18" charset="0"/>
              <a:cs typeface="HurmeGeometricSans3-Regular" panose="020B0500020000000000" pitchFamily="34" charset="0"/>
            </a:endParaRPr>
          </a:p>
          <a:p>
            <a:pPr marL="685800" marR="0" lvl="0" indent="0" algn="l" defTabSz="457200" rtl="0" eaLnBrk="1" fontAlgn="auto" latinLnBrk="0" hangingPunct="1">
              <a:lnSpc>
                <a:spcPts val="900"/>
              </a:lnSpc>
              <a:spcBef>
                <a:spcPts val="0"/>
              </a:spcBef>
              <a:spcAft>
                <a:spcPts val="215"/>
              </a:spcAft>
              <a:buClrTx/>
              <a:buSzTx/>
              <a:buFontTx/>
              <a:buNone/>
              <a:tabLst/>
              <a:defRPr/>
            </a:pPr>
            <a:r>
              <a:rPr kumimoji="0" lang="en-US" sz="600" b="0" i="0" u="none" strike="noStrike" kern="1200" cap="none" spc="5" normalizeH="0" baseline="0" noProof="0" dirty="0">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F00000 Rev 0-2016   DOFU 0-2018</a:t>
            </a:r>
            <a:br>
              <a:rPr kumimoji="0" lang="en-US" sz="600" b="0" i="0" u="none" strike="noStrike" kern="1200" cap="none" spc="5" normalizeH="0" baseline="0" noProof="0" dirty="0">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br>
            <a:r>
              <a:rPr kumimoji="0" lang="en-US" sz="600" b="0" i="0" u="none" strike="noStrike" kern="1200" cap="none" spc="5" normalizeH="0" baseline="0" noProof="0" dirty="0">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000000</a:t>
            </a:r>
            <a:endParaRPr kumimoji="0" lang="en-US" sz="600" b="0" i="0" u="none" strike="noStrike" kern="1200" cap="none" spc="-10" normalizeH="0" baseline="0" noProof="0" dirty="0">
              <a:ln>
                <a:noFill/>
              </a:ln>
              <a:solidFill>
                <a:srgbClr val="323232"/>
              </a:solidFill>
              <a:effectLst/>
              <a:uLnTx/>
              <a:uFillTx/>
              <a:latin typeface="HurmeGeometricSans3-Regular" panose="020B0500020000000000" pitchFamily="34" charset="0"/>
              <a:ea typeface="Times New Roman" panose="02020603050405020304" pitchFamily="18" charset="0"/>
              <a:cs typeface="HurmeGeometricSans3-Regular" panose="020B0500020000000000" pitchFamily="34" charset="0"/>
            </a:endParaRPr>
          </a:p>
        </p:txBody>
      </p:sp>
      <p:sp>
        <p:nvSpPr>
          <p:cNvPr id="6" name="Content Placeholder 5"/>
          <p:cNvSpPr>
            <a:spLocks noGrp="1"/>
          </p:cNvSpPr>
          <p:nvPr>
            <p:ph sz="quarter" idx="11"/>
          </p:nvPr>
        </p:nvSpPr>
        <p:spPr>
          <a:xfrm>
            <a:off x="0" y="4164013"/>
            <a:ext cx="7886700" cy="1360487"/>
          </a:xfrm>
        </p:spPr>
        <p:txBody>
          <a:bodyPr bIns="457200" anchor="b" anchorCtr="0">
            <a:noAutofit/>
          </a:bodyPr>
          <a:lstStyle>
            <a:lvl1pPr marL="685800" indent="0">
              <a:lnSpc>
                <a:spcPts val="1000"/>
              </a:lnSpc>
              <a:spcBef>
                <a:spcPts val="0"/>
              </a:spcBef>
              <a:spcAft>
                <a:spcPts val="450"/>
              </a:spcAft>
              <a:buNone/>
              <a:defRPr sz="800">
                <a:solidFill>
                  <a:schemeClr val="tx2">
                    <a:lumMod val="65000"/>
                    <a:lumOff val="35000"/>
                  </a:schemeClr>
                </a:solidFill>
              </a:defRPr>
            </a:lvl1pPr>
            <a:lvl2pPr>
              <a:lnSpc>
                <a:spcPts val="1000"/>
              </a:lnSpc>
              <a:defRPr sz="800">
                <a:solidFill>
                  <a:schemeClr val="tx2">
                    <a:lumMod val="65000"/>
                    <a:lumOff val="35000"/>
                  </a:schemeClr>
                </a:solidFill>
              </a:defRPr>
            </a:lvl2pPr>
            <a:lvl3pPr>
              <a:lnSpc>
                <a:spcPts val="1000"/>
              </a:lnSpc>
              <a:defRPr sz="800">
                <a:solidFill>
                  <a:schemeClr val="tx2">
                    <a:lumMod val="65000"/>
                    <a:lumOff val="35000"/>
                  </a:schemeClr>
                </a:solidFill>
              </a:defRPr>
            </a:lvl3pPr>
            <a:lvl4pPr>
              <a:lnSpc>
                <a:spcPts val="1000"/>
              </a:lnSpc>
              <a:defRPr sz="800">
                <a:solidFill>
                  <a:schemeClr val="tx2">
                    <a:lumMod val="65000"/>
                    <a:lumOff val="35000"/>
                  </a:schemeClr>
                </a:solidFill>
              </a:defRPr>
            </a:lvl4pPr>
            <a:lvl5pPr>
              <a:lnSpc>
                <a:spcPts val="1000"/>
              </a:lnSpc>
              <a:defRPr sz="800">
                <a:solidFill>
                  <a:schemeClr val="tx2">
                    <a:lumMod val="65000"/>
                    <a:lumOff val="35000"/>
                  </a:schemeClr>
                </a:solidFill>
              </a:defRPr>
            </a:lvl5pPr>
          </a:lstStyle>
          <a:p>
            <a:pPr marL="690563" lvl="0" algn="just">
              <a:lnSpc>
                <a:spcPts val="800"/>
              </a:lnSpc>
              <a:spcAft>
                <a:spcPts val="215"/>
              </a:spcAft>
            </a:pPr>
            <a:r>
              <a:rPr lang="en-US" sz="800" spc="-5">
                <a:solidFill>
                  <a:srgbClr val="595959"/>
                </a:solidFill>
                <a:latin typeface="Arial" panose="020B0604020202020204" pitchFamily="34" charset="0"/>
              </a:rPr>
              <a:t>Edit Master text styles</a:t>
            </a:r>
          </a:p>
          <a:p>
            <a:pPr marL="690563" lvl="1" algn="just">
              <a:lnSpc>
                <a:spcPts val="800"/>
              </a:lnSpc>
              <a:spcAft>
                <a:spcPts val="215"/>
              </a:spcAft>
            </a:pPr>
            <a:r>
              <a:rPr lang="en-US" sz="800" spc="-5">
                <a:solidFill>
                  <a:srgbClr val="595959"/>
                </a:solidFill>
                <a:latin typeface="Arial" panose="020B0604020202020204" pitchFamily="34" charset="0"/>
              </a:rPr>
              <a:t>Second level</a:t>
            </a:r>
          </a:p>
        </p:txBody>
      </p:sp>
    </p:spTree>
    <p:extLst>
      <p:ext uri="{BB962C8B-B14F-4D97-AF65-F5344CB8AC3E}">
        <p14:creationId xmlns:p14="http://schemas.microsoft.com/office/powerpoint/2010/main" val="4426075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userDrawn="1">
  <p:cSld name="Custom Layout">
    <p:spTree>
      <p:nvGrpSpPr>
        <p:cNvPr id="1" name=""/>
        <p:cNvGrpSpPr/>
        <p:nvPr/>
      </p:nvGrpSpPr>
      <p:grpSpPr>
        <a:xfrm>
          <a:off x="0" y="0"/>
          <a:ext cx="0" cy="0"/>
          <a:chOff x="0" y="0"/>
          <a:chExt cx="0" cy="0"/>
        </a:xfrm>
      </p:grpSpPr>
      <p:sp>
        <p:nvSpPr>
          <p:cNvPr id="3" name="Text Placeholder 3"/>
          <p:cNvSpPr>
            <a:spLocks noGrp="1"/>
          </p:cNvSpPr>
          <p:nvPr>
            <p:ph type="body" sz="quarter" idx="10" hasCustomPrompt="1"/>
          </p:nvPr>
        </p:nvSpPr>
        <p:spPr>
          <a:xfrm>
            <a:off x="0" y="5453149"/>
            <a:ext cx="5829300" cy="1404851"/>
          </a:xfrm>
        </p:spPr>
        <p:txBody>
          <a:bodyPr bIns="457200" anchor="b" anchorCtr="0"/>
          <a:lstStyle>
            <a:lvl1pPr marL="685800" marR="0" indent="0" algn="l" defTabSz="457200" rtl="0" eaLnBrk="1" fontAlgn="auto" latinLnBrk="0" hangingPunct="1">
              <a:lnSpc>
                <a:spcPts val="900"/>
              </a:lnSpc>
              <a:spcBef>
                <a:spcPts val="0"/>
              </a:spcBef>
              <a:spcAft>
                <a:spcPts val="215"/>
              </a:spcAft>
              <a:buClrTx/>
              <a:buSzTx/>
              <a:buFontTx/>
              <a:buNone/>
              <a:tabLst/>
              <a:defRPr sz="650"/>
            </a:lvl1pPr>
          </a:lstStyle>
          <a:p>
            <a:pPr marL="685800" marR="0" lvl="0" indent="0" algn="l" defTabSz="457200" rtl="0" eaLnBrk="1" fontAlgn="auto" latinLnBrk="0" hangingPunct="1">
              <a:lnSpc>
                <a:spcPct val="120000"/>
              </a:lnSpc>
              <a:spcBef>
                <a:spcPts val="0"/>
              </a:spcBef>
              <a:spcAft>
                <a:spcPts val="450"/>
              </a:spcAft>
              <a:buClrTx/>
              <a:buSzTx/>
              <a:buFontTx/>
              <a:buNone/>
              <a:tabLst/>
              <a:defRPr/>
            </a:pPr>
            <a:r>
              <a:rPr kumimoji="0" lang="en-US" sz="650" b="1" i="0" u="none" strike="noStrike" kern="1200" cap="none" spc="15" normalizeH="0" baseline="0" noProof="0" dirty="0" err="1">
                <a:ln>
                  <a:noFill/>
                </a:ln>
                <a:solidFill>
                  <a:srgbClr val="000000"/>
                </a:solidFill>
                <a:effectLst/>
                <a:uLnTx/>
                <a:uFillTx/>
                <a:latin typeface="Arial" panose="020B0604020202020204" pitchFamily="34" charset="0"/>
                <a:ea typeface="Times New Roman" panose="02020603050405020304" pitchFamily="18" charset="0"/>
                <a:cs typeface="Times-Roman"/>
              </a:rPr>
              <a:t>Securian</a:t>
            </a:r>
            <a:r>
              <a:rPr kumimoji="0" lang="en-US" sz="650" b="1" i="0" u="none" strike="noStrike" kern="1200" cap="none" spc="15"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Roman"/>
              </a:rPr>
              <a:t> Financial Group, Inc.</a:t>
            </a:r>
            <a:br>
              <a:rPr kumimoji="0" lang="en-US" sz="650" b="1" i="0" u="none" strike="noStrike" kern="1200" cap="none" spc="15"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Roman"/>
              </a:rPr>
            </a:br>
            <a:r>
              <a:rPr kumimoji="0" lang="en-US" sz="650" b="1" i="0" u="none" strike="noStrike" kern="1200" cap="none" spc="15" normalizeH="0" baseline="0" noProof="0" dirty="0">
                <a:ln>
                  <a:noFill/>
                </a:ln>
                <a:solidFill>
                  <a:srgbClr val="0C7B3F"/>
                </a:solidFill>
                <a:effectLst/>
                <a:uLnTx/>
                <a:uFillTx/>
                <a:latin typeface="Arial" panose="020B0604020202020204" pitchFamily="34" charset="0"/>
                <a:ea typeface="Times New Roman" panose="02020603050405020304" pitchFamily="18" charset="0"/>
                <a:cs typeface="Times-Roman"/>
              </a:rPr>
              <a:t>securian.com</a:t>
            </a:r>
            <a:endParaRPr kumimoji="0" lang="en-US" sz="650" b="0" i="0" u="none" strike="noStrike" kern="1200" cap="none" spc="0" normalizeH="0" baseline="0" noProof="0" dirty="0">
              <a:ln>
                <a:noFill/>
              </a:ln>
              <a:solidFill>
                <a:srgbClr val="000000"/>
              </a:solidFill>
              <a:effectLst/>
              <a:uLnTx/>
              <a:uFillTx/>
              <a:latin typeface="Times-Roman"/>
              <a:ea typeface="Times New Roman" panose="02020603050405020304" pitchFamily="18" charset="0"/>
              <a:cs typeface="Times-Roman"/>
            </a:endParaRPr>
          </a:p>
          <a:p>
            <a:pPr marL="685800" marR="0" lvl="0" indent="0" algn="l" defTabSz="457200" rtl="0" eaLnBrk="1" fontAlgn="auto" latinLnBrk="0" hangingPunct="1">
              <a:lnSpc>
                <a:spcPts val="900"/>
              </a:lnSpc>
              <a:spcBef>
                <a:spcPts val="0"/>
              </a:spcBef>
              <a:spcAft>
                <a:spcPts val="215"/>
              </a:spcAft>
              <a:buClrTx/>
              <a:buSzTx/>
              <a:buFontTx/>
              <a:buNone/>
              <a:tabLst/>
              <a:defRPr/>
            </a:pPr>
            <a:r>
              <a:rPr kumimoji="0" lang="en-US" sz="600" b="0" i="0" u="none" strike="noStrike" kern="1200" cap="none" spc="5" normalizeH="0" baseline="0" noProof="0" dirty="0">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400 Robert Street North, St. Paul, MN 55101-2098</a:t>
            </a:r>
            <a:br>
              <a:rPr kumimoji="0" lang="en-US" sz="600" b="0" i="0" u="none" strike="noStrike" kern="1200" cap="none" spc="5" normalizeH="0" baseline="0" noProof="0" dirty="0">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br>
            <a:r>
              <a:rPr kumimoji="0" lang="en-US" sz="600" b="0" i="0" u="none" strike="noStrike" kern="1200" cap="none" spc="5" normalizeH="0" baseline="0" noProof="0" dirty="0">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©2018 </a:t>
            </a:r>
            <a:r>
              <a:rPr kumimoji="0" lang="en-US" sz="600" b="0" i="0" u="none" strike="noStrike" kern="1200" cap="none" spc="5" normalizeH="0" baseline="0" noProof="0" dirty="0" err="1">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Securian</a:t>
            </a:r>
            <a:r>
              <a:rPr kumimoji="0" lang="en-US" sz="600" b="0" i="0" u="none" strike="noStrike" kern="1200" cap="none" spc="5" normalizeH="0" baseline="0" noProof="0" dirty="0">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 Financial Group, Inc. All rights reserved.</a:t>
            </a:r>
            <a:endParaRPr kumimoji="0" lang="en-US" sz="600" b="0" i="0" u="none" strike="noStrike" kern="1200" cap="none" spc="-10" normalizeH="0" baseline="0" noProof="0" dirty="0">
              <a:ln>
                <a:noFill/>
              </a:ln>
              <a:solidFill>
                <a:srgbClr val="323232"/>
              </a:solidFill>
              <a:effectLst/>
              <a:uLnTx/>
              <a:uFillTx/>
              <a:latin typeface="HurmeGeometricSans3-Regular" panose="020B0500020000000000" pitchFamily="34" charset="0"/>
              <a:ea typeface="Times New Roman" panose="02020603050405020304" pitchFamily="18" charset="0"/>
              <a:cs typeface="HurmeGeometricSans3-Regular" panose="020B0500020000000000" pitchFamily="34" charset="0"/>
            </a:endParaRPr>
          </a:p>
          <a:p>
            <a:pPr marL="685800" marR="0" lvl="0" indent="0" algn="l" defTabSz="457200" rtl="0" eaLnBrk="1" fontAlgn="auto" latinLnBrk="0" hangingPunct="1">
              <a:lnSpc>
                <a:spcPts val="900"/>
              </a:lnSpc>
              <a:spcBef>
                <a:spcPts val="0"/>
              </a:spcBef>
              <a:spcAft>
                <a:spcPts val="215"/>
              </a:spcAft>
              <a:buClrTx/>
              <a:buSzTx/>
              <a:buFontTx/>
              <a:buNone/>
              <a:tabLst/>
              <a:defRPr/>
            </a:pPr>
            <a:r>
              <a:rPr kumimoji="0" lang="en-US" sz="600" b="0" i="0" u="none" strike="noStrike" kern="1200" cap="none" spc="5" normalizeH="0" baseline="0" noProof="0" dirty="0">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F00000 Rev 0-2016   DOFU 0-2018</a:t>
            </a:r>
            <a:br>
              <a:rPr kumimoji="0" lang="en-US" sz="600" b="0" i="0" u="none" strike="noStrike" kern="1200" cap="none" spc="5" normalizeH="0" baseline="0" noProof="0" dirty="0">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br>
            <a:r>
              <a:rPr kumimoji="0" lang="en-US" sz="600" b="0" i="0" u="none" strike="noStrike" kern="1200" cap="none" spc="5" normalizeH="0" baseline="0" noProof="0" dirty="0">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000000</a:t>
            </a:r>
            <a:endParaRPr kumimoji="0" lang="en-US" sz="600" b="0" i="0" u="none" strike="noStrike" kern="1200" cap="none" spc="-10" normalizeH="0" baseline="0" noProof="0" dirty="0">
              <a:ln>
                <a:noFill/>
              </a:ln>
              <a:solidFill>
                <a:srgbClr val="323232"/>
              </a:solidFill>
              <a:effectLst/>
              <a:uLnTx/>
              <a:uFillTx/>
              <a:latin typeface="HurmeGeometricSans3-Regular" panose="020B0500020000000000" pitchFamily="34" charset="0"/>
              <a:ea typeface="Times New Roman" panose="02020603050405020304" pitchFamily="18" charset="0"/>
              <a:cs typeface="HurmeGeometricSans3-Regular" panose="020B0500020000000000" pitchFamily="34" charset="0"/>
            </a:endParaRPr>
          </a:p>
        </p:txBody>
      </p:sp>
      <p:sp>
        <p:nvSpPr>
          <p:cNvPr id="6" name="Text Placeholder 5"/>
          <p:cNvSpPr>
            <a:spLocks noGrp="1"/>
          </p:cNvSpPr>
          <p:nvPr>
            <p:ph type="body" sz="quarter" idx="11"/>
          </p:nvPr>
        </p:nvSpPr>
        <p:spPr>
          <a:xfrm>
            <a:off x="0" y="3948113"/>
            <a:ext cx="5829300" cy="1497012"/>
          </a:xfrm>
        </p:spPr>
        <p:txBody>
          <a:bodyPr bIns="457200" anchor="b" anchorCtr="0">
            <a:noAutofit/>
          </a:bodyPr>
          <a:lstStyle>
            <a:lvl1pPr marL="690563" marR="0" indent="0" algn="just" defTabSz="457200" rtl="0" eaLnBrk="1" fontAlgn="auto" latinLnBrk="0" hangingPunct="1">
              <a:lnSpc>
                <a:spcPts val="800"/>
              </a:lnSpc>
              <a:spcBef>
                <a:spcPts val="0"/>
              </a:spcBef>
              <a:spcAft>
                <a:spcPts val="215"/>
              </a:spcAft>
              <a:buClrTx/>
              <a:buSzTx/>
              <a:buFontTx/>
              <a:buNone/>
              <a:tabLst/>
              <a:defRPr/>
            </a:lvl1pPr>
          </a:lstStyle>
          <a:p>
            <a:pPr marL="690563" marR="0" lvl="0" indent="0" algn="just" defTabSz="457200" rtl="0" eaLnBrk="1" fontAlgn="auto" latinLnBrk="0" hangingPunct="1">
              <a:lnSpc>
                <a:spcPts val="800"/>
              </a:lnSpc>
              <a:spcBef>
                <a:spcPts val="0"/>
              </a:spcBef>
              <a:spcAft>
                <a:spcPts val="215"/>
              </a:spcAft>
              <a:buClrTx/>
              <a:buSzTx/>
              <a:buFontTx/>
              <a:buNone/>
              <a:tabLst/>
              <a:defRPr/>
            </a:pPr>
            <a:r>
              <a:rPr kumimoji="0" lang="en-US" sz="800" b="0" i="0" u="none" strike="noStrike" kern="1200" cap="none" spc="-5" normalizeH="0" baseline="0" noProof="0">
                <a:ln>
                  <a:noFill/>
                </a:ln>
                <a:solidFill>
                  <a:srgbClr val="595959"/>
                </a:solidFill>
                <a:effectLst/>
                <a:uLnTx/>
                <a:uFillTx/>
                <a:latin typeface="Arial" panose="020B0604020202020204" pitchFamily="34" charset="0"/>
              </a:rPr>
              <a:t>Edit Master text styles</a:t>
            </a:r>
          </a:p>
          <a:p>
            <a:pPr marL="690563" marR="0" lvl="1" indent="0" algn="just" defTabSz="457200" rtl="0" eaLnBrk="1" fontAlgn="auto" latinLnBrk="0" hangingPunct="1">
              <a:lnSpc>
                <a:spcPts val="800"/>
              </a:lnSpc>
              <a:spcBef>
                <a:spcPts val="0"/>
              </a:spcBef>
              <a:spcAft>
                <a:spcPts val="215"/>
              </a:spcAft>
              <a:buClrTx/>
              <a:buSzTx/>
              <a:buFontTx/>
              <a:buNone/>
              <a:tabLst/>
              <a:defRPr/>
            </a:pPr>
            <a:r>
              <a:rPr kumimoji="0" lang="en-US" sz="800" b="0" i="0" u="none" strike="noStrike" kern="1200" cap="none" spc="-5" normalizeH="0" baseline="0" noProof="0">
                <a:ln>
                  <a:noFill/>
                </a:ln>
                <a:solidFill>
                  <a:srgbClr val="595959"/>
                </a:solidFill>
                <a:effectLst/>
                <a:uLnTx/>
                <a:uFillTx/>
                <a:latin typeface="Arial" panose="020B0604020202020204" pitchFamily="34" charset="0"/>
              </a:rPr>
              <a:t>Second level</a:t>
            </a:r>
          </a:p>
        </p:txBody>
      </p:sp>
    </p:spTree>
    <p:extLst>
      <p:ext uri="{BB962C8B-B14F-4D97-AF65-F5344CB8AC3E}">
        <p14:creationId xmlns:p14="http://schemas.microsoft.com/office/powerpoint/2010/main" val="2698928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fault Chapter (Leaf)">
    <p:spTree>
      <p:nvGrpSpPr>
        <p:cNvPr id="1" name=""/>
        <p:cNvGrpSpPr/>
        <p:nvPr/>
      </p:nvGrpSpPr>
      <p:grpSpPr>
        <a:xfrm>
          <a:off x="0" y="0"/>
          <a:ext cx="0" cy="0"/>
          <a:chOff x="0" y="0"/>
          <a:chExt cx="0" cy="0"/>
        </a:xfrm>
      </p:grpSpPr>
      <p:sp>
        <p:nvSpPr>
          <p:cNvPr id="8" name="Rectangle 7"/>
          <p:cNvSpPr/>
          <p:nvPr userDrawn="1"/>
        </p:nvSpPr>
        <p:spPr>
          <a:xfrm>
            <a:off x="228600" y="1298448"/>
            <a:ext cx="8686800" cy="53309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685800" y="1554480"/>
            <a:ext cx="7799832" cy="4882896"/>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br>
              <a:rPr lang="en-US" dirty="0"/>
            </a:br>
            <a:r>
              <a:rPr lang="en-US" dirty="0"/>
              <a:t>lorem ipsum dolor</a:t>
            </a:r>
          </a:p>
        </p:txBody>
      </p:sp>
    </p:spTree>
    <p:extLst>
      <p:ext uri="{BB962C8B-B14F-4D97-AF65-F5344CB8AC3E}">
        <p14:creationId xmlns:p14="http://schemas.microsoft.com/office/powerpoint/2010/main" val="1547180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fault Chapter (Grass)">
    <p:spTree>
      <p:nvGrpSpPr>
        <p:cNvPr id="1" name=""/>
        <p:cNvGrpSpPr/>
        <p:nvPr/>
      </p:nvGrpSpPr>
      <p:grpSpPr>
        <a:xfrm>
          <a:off x="0" y="0"/>
          <a:ext cx="0" cy="0"/>
          <a:chOff x="0" y="0"/>
          <a:chExt cx="0" cy="0"/>
        </a:xfrm>
      </p:grpSpPr>
      <p:sp>
        <p:nvSpPr>
          <p:cNvPr id="8" name="Rectangle 7"/>
          <p:cNvSpPr/>
          <p:nvPr userDrawn="1"/>
        </p:nvSpPr>
        <p:spPr>
          <a:xfrm>
            <a:off x="228600" y="1298448"/>
            <a:ext cx="8686800" cy="533095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685800" y="1554480"/>
            <a:ext cx="7799832" cy="4882896"/>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br>
              <a:rPr lang="en-US" dirty="0"/>
            </a:br>
            <a:r>
              <a:rPr lang="en-US" dirty="0"/>
              <a:t>lorem ipsum dolor</a:t>
            </a:r>
          </a:p>
        </p:txBody>
      </p:sp>
    </p:spTree>
    <p:extLst>
      <p:ext uri="{BB962C8B-B14F-4D97-AF65-F5344CB8AC3E}">
        <p14:creationId xmlns:p14="http://schemas.microsoft.com/office/powerpoint/2010/main" val="1043906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ttom Callout Chapter (Leaf)">
    <p:spTree>
      <p:nvGrpSpPr>
        <p:cNvPr id="1" name=""/>
        <p:cNvGrpSpPr/>
        <p:nvPr/>
      </p:nvGrpSpPr>
      <p:grpSpPr>
        <a:xfrm>
          <a:off x="0" y="0"/>
          <a:ext cx="0" cy="0"/>
          <a:chOff x="0" y="0"/>
          <a:chExt cx="0" cy="0"/>
        </a:xfrm>
      </p:grpSpPr>
      <p:sp>
        <p:nvSpPr>
          <p:cNvPr id="8" name="Rectangle 7"/>
          <p:cNvSpPr/>
          <p:nvPr userDrawn="1"/>
        </p:nvSpPr>
        <p:spPr>
          <a:xfrm>
            <a:off x="228600" y="1298448"/>
            <a:ext cx="8686800" cy="53309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685800" y="1554480"/>
            <a:ext cx="7799832" cy="2086495"/>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br>
              <a:rPr lang="en-US" dirty="0"/>
            </a:br>
            <a:r>
              <a:rPr lang="en-US" dirty="0"/>
              <a:t>lorem ipsum dolor</a:t>
            </a:r>
          </a:p>
        </p:txBody>
      </p:sp>
      <p:sp>
        <p:nvSpPr>
          <p:cNvPr id="4" name="Content Placeholder 3"/>
          <p:cNvSpPr>
            <a:spLocks noGrp="1"/>
          </p:cNvSpPr>
          <p:nvPr>
            <p:ph sz="quarter" idx="10" hasCustomPrompt="1"/>
          </p:nvPr>
        </p:nvSpPr>
        <p:spPr>
          <a:xfrm>
            <a:off x="681038" y="3675888"/>
            <a:ext cx="3741737" cy="465109"/>
          </a:xfrm>
        </p:spPr>
        <p:txBody>
          <a:bodyPr>
            <a:noAutofit/>
          </a:bodyPr>
          <a:lstStyle>
            <a:lvl1pPr marL="0" indent="0">
              <a:lnSpc>
                <a:spcPts val="1600"/>
              </a:lnSpc>
              <a:buFontTx/>
              <a:buNone/>
              <a:defRPr sz="1600">
                <a:solidFill>
                  <a:schemeClr val="tx2"/>
                </a:solidFill>
              </a:defRPr>
            </a:lvl1pPr>
            <a:lvl2pPr marL="233363" indent="0">
              <a:lnSpc>
                <a:spcPts val="1600"/>
              </a:lnSpc>
              <a:buFontTx/>
              <a:buNone/>
              <a:defRPr sz="1600">
                <a:solidFill>
                  <a:schemeClr val="tx2"/>
                </a:solidFill>
              </a:defRPr>
            </a:lvl2pPr>
            <a:lvl3pPr marL="465138" indent="0">
              <a:lnSpc>
                <a:spcPts val="1600"/>
              </a:lnSpc>
              <a:buFontTx/>
              <a:buNone/>
              <a:defRPr sz="1600">
                <a:solidFill>
                  <a:schemeClr val="tx2"/>
                </a:solidFill>
              </a:defRPr>
            </a:lvl3pPr>
            <a:lvl4pPr marL="1371600" indent="0">
              <a:lnSpc>
                <a:spcPts val="1600"/>
              </a:lnSpc>
              <a:buFontTx/>
              <a:buNone/>
              <a:defRPr sz="1600">
                <a:solidFill>
                  <a:schemeClr val="tx2"/>
                </a:solidFill>
              </a:defRPr>
            </a:lvl4pPr>
            <a:lvl5pPr marL="1828800" indent="0">
              <a:lnSpc>
                <a:spcPts val="1600"/>
              </a:lnSpc>
              <a:buFontTx/>
              <a:buNone/>
              <a:defRPr sz="1600">
                <a:solidFill>
                  <a:schemeClr val="tx2"/>
                </a:solidFill>
              </a:defRPr>
            </a:lvl5pPr>
          </a:lstStyle>
          <a:p>
            <a:pPr lvl="0"/>
            <a:r>
              <a:rPr lang="en-US" dirty="0"/>
              <a:t>Kicker16/18 Arial </a:t>
            </a:r>
            <a:br>
              <a:rPr lang="en-US" dirty="0"/>
            </a:br>
            <a:r>
              <a:rPr lang="en-US" dirty="0"/>
              <a:t>Regular</a:t>
            </a:r>
          </a:p>
        </p:txBody>
      </p:sp>
    </p:spTree>
    <p:extLst>
      <p:ext uri="{BB962C8B-B14F-4D97-AF65-F5344CB8AC3E}">
        <p14:creationId xmlns:p14="http://schemas.microsoft.com/office/powerpoint/2010/main" val="1089116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ottom Callout Chapter (Grass)">
    <p:spTree>
      <p:nvGrpSpPr>
        <p:cNvPr id="1" name=""/>
        <p:cNvGrpSpPr/>
        <p:nvPr/>
      </p:nvGrpSpPr>
      <p:grpSpPr>
        <a:xfrm>
          <a:off x="0" y="0"/>
          <a:ext cx="0" cy="0"/>
          <a:chOff x="0" y="0"/>
          <a:chExt cx="0" cy="0"/>
        </a:xfrm>
      </p:grpSpPr>
      <p:sp>
        <p:nvSpPr>
          <p:cNvPr id="8" name="Rectangle 7"/>
          <p:cNvSpPr/>
          <p:nvPr userDrawn="1"/>
        </p:nvSpPr>
        <p:spPr>
          <a:xfrm>
            <a:off x="228600" y="1298448"/>
            <a:ext cx="8686800" cy="533095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685800" y="1554480"/>
            <a:ext cx="7799832" cy="2086495"/>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br>
              <a:rPr lang="en-US" dirty="0"/>
            </a:br>
            <a:r>
              <a:rPr lang="en-US" dirty="0"/>
              <a:t>lorem ipsum dolor</a:t>
            </a:r>
          </a:p>
        </p:txBody>
      </p:sp>
      <p:sp>
        <p:nvSpPr>
          <p:cNvPr id="4" name="Content Placeholder 3"/>
          <p:cNvSpPr>
            <a:spLocks noGrp="1"/>
          </p:cNvSpPr>
          <p:nvPr>
            <p:ph sz="quarter" idx="10" hasCustomPrompt="1"/>
          </p:nvPr>
        </p:nvSpPr>
        <p:spPr>
          <a:xfrm>
            <a:off x="681038" y="3675888"/>
            <a:ext cx="3741737" cy="465109"/>
          </a:xfrm>
        </p:spPr>
        <p:txBody>
          <a:bodyPr>
            <a:noAutofit/>
          </a:bodyPr>
          <a:lstStyle>
            <a:lvl1pPr marL="0" indent="0">
              <a:lnSpc>
                <a:spcPts val="1600"/>
              </a:lnSpc>
              <a:buFontTx/>
              <a:buNone/>
              <a:defRPr sz="1600">
                <a:solidFill>
                  <a:schemeClr val="tx2"/>
                </a:solidFill>
              </a:defRPr>
            </a:lvl1pPr>
            <a:lvl2pPr marL="233363" indent="0">
              <a:lnSpc>
                <a:spcPts val="1600"/>
              </a:lnSpc>
              <a:buFontTx/>
              <a:buNone/>
              <a:defRPr sz="1600">
                <a:solidFill>
                  <a:schemeClr val="tx2"/>
                </a:solidFill>
              </a:defRPr>
            </a:lvl2pPr>
            <a:lvl3pPr marL="465138" indent="0">
              <a:lnSpc>
                <a:spcPts val="1600"/>
              </a:lnSpc>
              <a:buFontTx/>
              <a:buNone/>
              <a:defRPr sz="1600">
                <a:solidFill>
                  <a:schemeClr val="tx2"/>
                </a:solidFill>
              </a:defRPr>
            </a:lvl3pPr>
            <a:lvl4pPr marL="1371600" indent="0">
              <a:lnSpc>
                <a:spcPts val="1600"/>
              </a:lnSpc>
              <a:buFontTx/>
              <a:buNone/>
              <a:defRPr sz="1600">
                <a:solidFill>
                  <a:schemeClr val="tx2"/>
                </a:solidFill>
              </a:defRPr>
            </a:lvl4pPr>
            <a:lvl5pPr marL="1828800" indent="0">
              <a:lnSpc>
                <a:spcPts val="1600"/>
              </a:lnSpc>
              <a:buFontTx/>
              <a:buNone/>
              <a:defRPr sz="1600">
                <a:solidFill>
                  <a:schemeClr val="tx2"/>
                </a:solidFill>
              </a:defRPr>
            </a:lvl5pPr>
          </a:lstStyle>
          <a:p>
            <a:pPr lvl="0"/>
            <a:r>
              <a:rPr lang="en-US" dirty="0"/>
              <a:t>Kicker16pt Arial </a:t>
            </a:r>
            <a:br>
              <a:rPr lang="en-US" dirty="0"/>
            </a:br>
            <a:r>
              <a:rPr lang="en-US" dirty="0"/>
              <a:t>Regular</a:t>
            </a:r>
          </a:p>
        </p:txBody>
      </p:sp>
    </p:spTree>
    <p:extLst>
      <p:ext uri="{BB962C8B-B14F-4D97-AF65-F5344CB8AC3E}">
        <p14:creationId xmlns:p14="http://schemas.microsoft.com/office/powerpoint/2010/main" val="1336379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con Callout Chapter (Leaf)">
    <p:spTree>
      <p:nvGrpSpPr>
        <p:cNvPr id="1" name=""/>
        <p:cNvGrpSpPr/>
        <p:nvPr/>
      </p:nvGrpSpPr>
      <p:grpSpPr>
        <a:xfrm>
          <a:off x="0" y="0"/>
          <a:ext cx="0" cy="0"/>
          <a:chOff x="0" y="0"/>
          <a:chExt cx="0" cy="0"/>
        </a:xfrm>
      </p:grpSpPr>
      <p:sp>
        <p:nvSpPr>
          <p:cNvPr id="8" name="Rectangle 7"/>
          <p:cNvSpPr/>
          <p:nvPr userDrawn="1"/>
        </p:nvSpPr>
        <p:spPr>
          <a:xfrm>
            <a:off x="228600" y="1298448"/>
            <a:ext cx="8686800" cy="53309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685800" y="1554480"/>
            <a:ext cx="5791200" cy="4015047"/>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br>
              <a:rPr lang="en-US" dirty="0"/>
            </a:br>
            <a:r>
              <a:rPr lang="en-US" dirty="0"/>
              <a:t>with icon</a:t>
            </a:r>
          </a:p>
        </p:txBody>
      </p:sp>
      <p:sp>
        <p:nvSpPr>
          <p:cNvPr id="5" name="Picture Placeholder 4"/>
          <p:cNvSpPr>
            <a:spLocks noGrp="1"/>
          </p:cNvSpPr>
          <p:nvPr>
            <p:ph type="pic" sz="quarter" idx="10"/>
          </p:nvPr>
        </p:nvSpPr>
        <p:spPr>
          <a:xfrm>
            <a:off x="685800" y="5559552"/>
            <a:ext cx="722376" cy="722376"/>
          </a:xfrm>
        </p:spPr>
        <p:txBody>
          <a:bodyPr anchor="t">
            <a:normAutofit/>
          </a:bodyPr>
          <a:lstStyle>
            <a:lvl1pPr marL="0" indent="0">
              <a:buFontTx/>
              <a:buNone/>
              <a:defRPr sz="1200">
                <a:solidFill>
                  <a:schemeClr val="bg1"/>
                </a:solidFill>
              </a:defRPr>
            </a:lvl1pPr>
          </a:lstStyle>
          <a:p>
            <a:r>
              <a:rPr lang="en-US" dirty="0"/>
              <a:t>Click icon to add picture</a:t>
            </a:r>
          </a:p>
        </p:txBody>
      </p:sp>
    </p:spTree>
    <p:extLst>
      <p:ext uri="{BB962C8B-B14F-4D97-AF65-F5344CB8AC3E}">
        <p14:creationId xmlns:p14="http://schemas.microsoft.com/office/powerpoint/2010/main" val="3782489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con Callout Chapter (Grass)">
    <p:spTree>
      <p:nvGrpSpPr>
        <p:cNvPr id="1" name=""/>
        <p:cNvGrpSpPr/>
        <p:nvPr/>
      </p:nvGrpSpPr>
      <p:grpSpPr>
        <a:xfrm>
          <a:off x="0" y="0"/>
          <a:ext cx="0" cy="0"/>
          <a:chOff x="0" y="0"/>
          <a:chExt cx="0" cy="0"/>
        </a:xfrm>
      </p:grpSpPr>
      <p:sp>
        <p:nvSpPr>
          <p:cNvPr id="8" name="Rectangle 7"/>
          <p:cNvSpPr/>
          <p:nvPr userDrawn="1"/>
        </p:nvSpPr>
        <p:spPr>
          <a:xfrm>
            <a:off x="228600" y="1298448"/>
            <a:ext cx="8686800" cy="533095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685800" y="1554480"/>
            <a:ext cx="5791200" cy="4015047"/>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br>
              <a:rPr lang="en-US" dirty="0"/>
            </a:br>
            <a:r>
              <a:rPr lang="en-US" dirty="0"/>
              <a:t>with icon</a:t>
            </a:r>
          </a:p>
        </p:txBody>
      </p:sp>
      <p:sp>
        <p:nvSpPr>
          <p:cNvPr id="5" name="Picture Placeholder 4"/>
          <p:cNvSpPr>
            <a:spLocks noGrp="1"/>
          </p:cNvSpPr>
          <p:nvPr>
            <p:ph type="pic" sz="quarter" idx="10"/>
          </p:nvPr>
        </p:nvSpPr>
        <p:spPr>
          <a:xfrm>
            <a:off x="685800" y="5559552"/>
            <a:ext cx="722376" cy="722376"/>
          </a:xfrm>
        </p:spPr>
        <p:txBody>
          <a:bodyPr anchor="t">
            <a:normAutofit/>
          </a:bodyPr>
          <a:lstStyle>
            <a:lvl1pPr marL="0" indent="0">
              <a:buFontTx/>
              <a:buNone/>
              <a:defRPr sz="1200">
                <a:solidFill>
                  <a:schemeClr val="bg1"/>
                </a:solidFill>
              </a:defRPr>
            </a:lvl1pPr>
          </a:lstStyle>
          <a:p>
            <a:r>
              <a:rPr lang="en-US" dirty="0"/>
              <a:t>Click icon to add picture</a:t>
            </a:r>
          </a:p>
        </p:txBody>
      </p:sp>
    </p:spTree>
    <p:extLst>
      <p:ext uri="{BB962C8B-B14F-4D97-AF65-F5344CB8AC3E}">
        <p14:creationId xmlns:p14="http://schemas.microsoft.com/office/powerpoint/2010/main" val="2603631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tatement Divider (Leaf)">
    <p:spTree>
      <p:nvGrpSpPr>
        <p:cNvPr id="1" name=""/>
        <p:cNvGrpSpPr/>
        <p:nvPr/>
      </p:nvGrpSpPr>
      <p:grpSpPr>
        <a:xfrm>
          <a:off x="0" y="0"/>
          <a:ext cx="0" cy="0"/>
          <a:chOff x="0" y="0"/>
          <a:chExt cx="0" cy="0"/>
        </a:xfrm>
      </p:grpSpPr>
      <p:sp>
        <p:nvSpPr>
          <p:cNvPr id="9" name="Rectangle 8"/>
          <p:cNvSpPr/>
          <p:nvPr userDrawn="1"/>
        </p:nvSpPr>
        <p:spPr>
          <a:xfrm>
            <a:off x="228600" y="1298448"/>
            <a:ext cx="8686800" cy="53309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623888" y="1709739"/>
            <a:ext cx="5131026" cy="4757563"/>
          </a:xfrm>
        </p:spPr>
        <p:txBody>
          <a:bodyPr anchor="t" anchorCtr="0">
            <a:noAutofit/>
          </a:bodyPr>
          <a:lstStyle>
            <a:lvl1pPr>
              <a:lnSpc>
                <a:spcPts val="6300"/>
              </a:lnSpc>
              <a:defRPr sz="6600" baseline="0">
                <a:solidFill>
                  <a:schemeClr val="bg1"/>
                </a:solidFill>
              </a:defRPr>
            </a:lvl1pPr>
          </a:lstStyle>
          <a:p>
            <a:r>
              <a:rPr lang="en-US" dirty="0"/>
              <a:t>Large text impact slide </a:t>
            </a:r>
            <a:br>
              <a:rPr lang="en-US" dirty="0"/>
            </a:br>
            <a:r>
              <a:rPr lang="en-US" dirty="0"/>
              <a:t>66pt Arial bold</a:t>
            </a:r>
            <a:br>
              <a:rPr lang="en-US" dirty="0"/>
            </a:br>
            <a:endParaRPr lang="en-US" dirty="0"/>
          </a:p>
        </p:txBody>
      </p:sp>
    </p:spTree>
    <p:extLst>
      <p:ext uri="{BB962C8B-B14F-4D97-AF65-F5344CB8AC3E}">
        <p14:creationId xmlns:p14="http://schemas.microsoft.com/office/powerpoint/2010/main" val="4273029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78873" y="1408176"/>
            <a:ext cx="5980176" cy="960120"/>
          </a:xfrm>
          <a:prstGeom prst="rect">
            <a:avLst/>
          </a:prstGeom>
        </p:spPr>
        <p:txBody>
          <a:bodyPr vert="horz" lIns="0" tIns="0" rIns="0" bIns="0" rtlCol="0" anchor="t" anchorCtr="0">
            <a:normAutofit/>
          </a:bodyPr>
          <a:lstStyle/>
          <a:p>
            <a:r>
              <a:rPr lang="en-US" dirty="0"/>
              <a:t>Headline 30/31</a:t>
            </a:r>
            <a:br>
              <a:rPr lang="en-US" dirty="0"/>
            </a:br>
            <a:r>
              <a:rPr lang="en-US" dirty="0"/>
              <a:t>Arial bold</a:t>
            </a:r>
          </a:p>
        </p:txBody>
      </p:sp>
      <p:sp>
        <p:nvSpPr>
          <p:cNvPr id="3" name="Text Placeholder 2"/>
          <p:cNvSpPr>
            <a:spLocks noGrp="1"/>
          </p:cNvSpPr>
          <p:nvPr>
            <p:ph type="body" idx="1"/>
          </p:nvPr>
        </p:nvSpPr>
        <p:spPr>
          <a:xfrm>
            <a:off x="685800" y="2487168"/>
            <a:ext cx="7022592" cy="2724912"/>
          </a:xfrm>
          <a:prstGeom prst="rect">
            <a:avLst/>
          </a:prstGeom>
        </p:spPr>
        <p:txBody>
          <a:bodyPr vert="horz" lIns="0" tIns="0" rIns="0" bIns="0" rtlCol="0" anchor="t" anchorCtr="0">
            <a:normAutofit/>
          </a:bodyPr>
          <a:lstStyle/>
          <a:p>
            <a:pPr lvl="0"/>
            <a:r>
              <a:rPr lang="en-US" dirty="0"/>
              <a:t>Edit Master text styles</a:t>
            </a:r>
          </a:p>
          <a:p>
            <a:pPr lvl="1"/>
            <a:r>
              <a:rPr lang="en-US" dirty="0"/>
              <a:t>Second level</a:t>
            </a:r>
          </a:p>
          <a:p>
            <a:pPr lvl="2"/>
            <a:r>
              <a:rPr lang="en-US" dirty="0"/>
              <a:t>Third level</a:t>
            </a:r>
          </a:p>
        </p:txBody>
      </p:sp>
      <p:pic>
        <p:nvPicPr>
          <p:cNvPr id="7" name="Picture 6"/>
          <p:cNvPicPr>
            <a:picLocks noChangeAspect="1"/>
          </p:cNvPicPr>
          <p:nvPr userDrawn="1"/>
        </p:nvPicPr>
        <p:blipFill rotWithShape="1">
          <a:blip r:embed="rId31" cstate="print">
            <a:extLst>
              <a:ext uri="{28A0092B-C50C-407E-A947-70E740481C1C}">
                <a14:useLocalDpi xmlns:a14="http://schemas.microsoft.com/office/drawing/2010/main" val="0"/>
              </a:ext>
            </a:extLst>
          </a:blip>
          <a:srcRect r="77130" b="10353"/>
          <a:stretch/>
        </p:blipFill>
        <p:spPr>
          <a:xfrm>
            <a:off x="278366" y="456798"/>
            <a:ext cx="373567" cy="339070"/>
          </a:xfrm>
          <a:prstGeom prst="rect">
            <a:avLst/>
          </a:prstGeom>
        </p:spPr>
      </p:pic>
      <p:sp>
        <p:nvSpPr>
          <p:cNvPr id="8" name="object 4"/>
          <p:cNvSpPr txBox="1"/>
          <p:nvPr userDrawn="1"/>
        </p:nvSpPr>
        <p:spPr>
          <a:xfrm>
            <a:off x="7289210" y="583570"/>
            <a:ext cx="1586865" cy="135935"/>
          </a:xfrm>
          <a:prstGeom prst="rect">
            <a:avLst/>
          </a:prstGeom>
        </p:spPr>
        <p:txBody>
          <a:bodyPr vert="horz" wrap="square" lIns="0" tIns="12700" rIns="0" bIns="0" rtlCol="0">
            <a:spAutoFit/>
          </a:bodyPr>
          <a:lstStyle/>
          <a:p>
            <a:pPr marL="12700">
              <a:lnSpc>
                <a:spcPct val="100000"/>
              </a:lnSpc>
              <a:spcBef>
                <a:spcPts val="100"/>
              </a:spcBef>
              <a:tabLst>
                <a:tab pos="1435735" algn="l"/>
              </a:tabLst>
            </a:pPr>
            <a:r>
              <a:rPr sz="800" spc="15" dirty="0">
                <a:solidFill>
                  <a:srgbClr val="636466"/>
                </a:solidFill>
                <a:latin typeface="Arial" panose="020B0604020202020204" pitchFamily="34" charset="0"/>
                <a:cs typeface="Arial" panose="020B0604020202020204" pitchFamily="34" charset="0"/>
              </a:rPr>
              <a:t>SECURIA</a:t>
            </a:r>
            <a:r>
              <a:rPr sz="800" dirty="0">
                <a:solidFill>
                  <a:srgbClr val="636466"/>
                </a:solidFill>
                <a:latin typeface="Arial" panose="020B0604020202020204" pitchFamily="34" charset="0"/>
                <a:cs typeface="Arial" panose="020B0604020202020204" pitchFamily="34" charset="0"/>
              </a:rPr>
              <a:t>N</a:t>
            </a:r>
            <a:r>
              <a:rPr sz="800" spc="40" dirty="0">
                <a:solidFill>
                  <a:srgbClr val="636466"/>
                </a:solidFill>
                <a:latin typeface="Arial" panose="020B0604020202020204" pitchFamily="34" charset="0"/>
                <a:cs typeface="Arial" panose="020B0604020202020204" pitchFamily="34" charset="0"/>
              </a:rPr>
              <a:t> </a:t>
            </a:r>
            <a:r>
              <a:rPr sz="800" spc="15" dirty="0">
                <a:solidFill>
                  <a:srgbClr val="636466"/>
                </a:solidFill>
                <a:latin typeface="Arial" panose="020B0604020202020204" pitchFamily="34" charset="0"/>
                <a:cs typeface="Arial" panose="020B0604020202020204" pitchFamily="34" charset="0"/>
              </a:rPr>
              <a:t>FINANCIA</a:t>
            </a:r>
            <a:r>
              <a:rPr sz="800" dirty="0">
                <a:solidFill>
                  <a:srgbClr val="636466"/>
                </a:solidFill>
                <a:latin typeface="Arial" panose="020B0604020202020204" pitchFamily="34" charset="0"/>
                <a:cs typeface="Arial" panose="020B0604020202020204" pitchFamily="34" charset="0"/>
              </a:rPr>
              <a:t>L   </a:t>
            </a:r>
            <a:r>
              <a:rPr sz="800" spc="75" dirty="0">
                <a:solidFill>
                  <a:srgbClr val="636466"/>
                </a:solidFill>
                <a:latin typeface="Arial" panose="020B0604020202020204" pitchFamily="34" charset="0"/>
                <a:cs typeface="Arial" panose="020B0604020202020204" pitchFamily="34" charset="0"/>
              </a:rPr>
              <a:t> </a:t>
            </a:r>
            <a:r>
              <a:rPr sz="800" dirty="0">
                <a:solidFill>
                  <a:srgbClr val="636466"/>
                </a:solidFill>
                <a:latin typeface="Arial" panose="020B0604020202020204" pitchFamily="34" charset="0"/>
                <a:cs typeface="Arial" panose="020B0604020202020204" pitchFamily="34" charset="0"/>
              </a:rPr>
              <a:t>|	</a:t>
            </a:r>
            <a:fld id="{16B042B7-5665-9041-9B5F-5A409D3D1B85}" type="slidenum">
              <a:rPr lang="uk-UA" sz="800" b="1" smtClean="0">
                <a:solidFill>
                  <a:srgbClr val="636466"/>
                </a:solidFill>
                <a:latin typeface="Arial" panose="020B0604020202020204" pitchFamily="34" charset="0"/>
                <a:cs typeface="Arial" panose="020B0604020202020204" pitchFamily="34" charset="0"/>
              </a:rPr>
              <a:t>‹#›</a:t>
            </a:fld>
            <a:endParaRPr sz="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12102434"/>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62" r:id="rId3"/>
    <p:sldLayoutId id="2147483673" r:id="rId4"/>
    <p:sldLayoutId id="2147483676" r:id="rId5"/>
    <p:sldLayoutId id="2147483677" r:id="rId6"/>
    <p:sldLayoutId id="2147483678" r:id="rId7"/>
    <p:sldLayoutId id="2147483679" r:id="rId8"/>
    <p:sldLayoutId id="2147483663" r:id="rId9"/>
    <p:sldLayoutId id="2147483682" r:id="rId10"/>
    <p:sldLayoutId id="2147483694" r:id="rId11"/>
    <p:sldLayoutId id="2147483683" r:id="rId12"/>
    <p:sldLayoutId id="2147483686" r:id="rId13"/>
    <p:sldLayoutId id="2147483699" r:id="rId14"/>
    <p:sldLayoutId id="2147483684" r:id="rId15"/>
    <p:sldLayoutId id="2147483698" r:id="rId16"/>
    <p:sldLayoutId id="2147483685" r:id="rId17"/>
    <p:sldLayoutId id="2147483696" r:id="rId18"/>
    <p:sldLayoutId id="2147483664" r:id="rId19"/>
    <p:sldLayoutId id="2147483687" r:id="rId20"/>
    <p:sldLayoutId id="2147483689" r:id="rId21"/>
    <p:sldLayoutId id="2147483697" r:id="rId22"/>
    <p:sldLayoutId id="2147483695" r:id="rId23"/>
    <p:sldLayoutId id="2147483668" r:id="rId24"/>
    <p:sldLayoutId id="2147483690" r:id="rId25"/>
    <p:sldLayoutId id="2147483691" r:id="rId26"/>
    <p:sldLayoutId id="2147483692" r:id="rId27"/>
    <p:sldLayoutId id="2147483693" r:id="rId28"/>
    <p:sldLayoutId id="2147483700" r:id="rId29"/>
  </p:sldLayoutIdLst>
  <p:txStyles>
    <p:titleStyle>
      <a:lvl1pPr algn="l" defTabSz="914400" rtl="0" eaLnBrk="1" latinLnBrk="0" hangingPunct="1">
        <a:lnSpc>
          <a:spcPts val="3100"/>
        </a:lnSpc>
        <a:spcBef>
          <a:spcPct val="0"/>
        </a:spcBef>
        <a:buNone/>
        <a:defRPr sz="3000" b="1" kern="1200" baseline="0">
          <a:solidFill>
            <a:schemeClr val="accent1"/>
          </a:solidFill>
          <a:latin typeface="+mj-lt"/>
          <a:ea typeface="+mj-ea"/>
          <a:cs typeface="+mj-cs"/>
        </a:defRPr>
      </a:lvl1pPr>
    </p:titleStyle>
    <p:bodyStyle>
      <a:lvl1pPr marL="233363" indent="-233363" algn="l" defTabSz="914400" rtl="0" eaLnBrk="1" latinLnBrk="0" hangingPunct="1">
        <a:lnSpc>
          <a:spcPts val="2600"/>
        </a:lnSpc>
        <a:spcBef>
          <a:spcPts val="1000"/>
        </a:spcBef>
        <a:buFont typeface="Arial" panose="020B0604020202020204" pitchFamily="34" charset="0"/>
        <a:buChar char="•"/>
        <a:defRPr sz="2400" kern="1200">
          <a:solidFill>
            <a:schemeClr val="tx1"/>
          </a:solidFill>
          <a:latin typeface="+mn-lt"/>
          <a:ea typeface="+mn-ea"/>
          <a:cs typeface="+mn-cs"/>
        </a:defRPr>
      </a:lvl1pPr>
      <a:lvl2pPr marL="465138" indent="-231775" algn="l" defTabSz="914400" rtl="0" eaLnBrk="1" latinLnBrk="0" hangingPunct="1">
        <a:lnSpc>
          <a:spcPts val="2600"/>
        </a:lnSpc>
        <a:spcBef>
          <a:spcPts val="500"/>
        </a:spcBef>
        <a:buFont typeface="Courier New" panose="02070309020205020404" pitchFamily="49" charset="0"/>
        <a:buChar char="-"/>
        <a:defRPr sz="2400" kern="1200">
          <a:solidFill>
            <a:schemeClr val="tx1"/>
          </a:solidFill>
          <a:latin typeface="+mn-lt"/>
          <a:ea typeface="+mn-ea"/>
          <a:cs typeface="+mn-cs"/>
        </a:defRPr>
      </a:lvl2pPr>
      <a:lvl3pPr marL="681038" indent="-2159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userDrawn="1">
          <p15:clr>
            <a:srgbClr val="F26B43"/>
          </p15:clr>
        </p15:guide>
        <p15:guide id="2" userDrawn="1">
          <p15:clr>
            <a:srgbClr val="F26B43"/>
          </p15:clr>
        </p15:guide>
        <p15:guide id="3" orient="horz" pos="144" userDrawn="1">
          <p15:clr>
            <a:srgbClr val="F26B43"/>
          </p15:clr>
        </p15:guide>
        <p15:guide id="4" orient="horz" pos="240" userDrawn="1">
          <p15:clr>
            <a:srgbClr val="F26B43"/>
          </p15:clr>
        </p15:guide>
        <p15:guide id="5" orient="horz" pos="816" userDrawn="1">
          <p15:clr>
            <a:srgbClr val="F26B43"/>
          </p15:clr>
        </p15:guide>
        <p15:guide id="6" orient="horz" pos="1488" userDrawn="1">
          <p15:clr>
            <a:srgbClr val="F26B43"/>
          </p15:clr>
        </p15:guide>
        <p15:guide id="7" orient="horz" pos="2160" userDrawn="1">
          <p15:clr>
            <a:srgbClr val="F26B43"/>
          </p15:clr>
        </p15:guide>
        <p15:guide id="8" orient="horz" pos="2832" userDrawn="1">
          <p15:clr>
            <a:srgbClr val="F26B43"/>
          </p15:clr>
        </p15:guide>
        <p15:guide id="9" orient="horz" pos="3480" userDrawn="1">
          <p15:clr>
            <a:srgbClr val="F26B43"/>
          </p15:clr>
        </p15:guide>
        <p15:guide id="10" orient="horz" pos="4032" userDrawn="1">
          <p15:clr>
            <a:srgbClr val="F26B43"/>
          </p15:clr>
        </p15:guide>
        <p15:guide id="11" orient="horz" pos="4152" userDrawn="1">
          <p15:clr>
            <a:srgbClr val="F26B43"/>
          </p15:clr>
        </p15:guide>
        <p15:guide id="12" orient="horz" pos="4296" userDrawn="1">
          <p15:clr>
            <a:srgbClr val="F26B43"/>
          </p15:clr>
        </p15:guide>
        <p15:guide id="13" pos="144" userDrawn="1">
          <p15:clr>
            <a:srgbClr val="F26B43"/>
          </p15:clr>
        </p15:guide>
        <p15:guide id="14" pos="192" userDrawn="1">
          <p15:clr>
            <a:srgbClr val="F26B43"/>
          </p15:clr>
        </p15:guide>
        <p15:guide id="15" pos="432" userDrawn="1">
          <p15:clr>
            <a:srgbClr val="F26B43"/>
          </p15:clr>
        </p15:guide>
        <p15:guide id="16" pos="768" userDrawn="1">
          <p15:clr>
            <a:srgbClr val="F26B43"/>
          </p15:clr>
        </p15:guide>
        <p15:guide id="17" pos="840" userDrawn="1">
          <p15:clr>
            <a:srgbClr val="F26B43"/>
          </p15:clr>
        </p15:guide>
        <p15:guide id="18" pos="1200" userDrawn="1">
          <p15:clr>
            <a:srgbClr val="F26B43"/>
          </p15:clr>
        </p15:guide>
        <p15:guide id="19" pos="1248" userDrawn="1">
          <p15:clr>
            <a:srgbClr val="F26B43"/>
          </p15:clr>
        </p15:guide>
        <p15:guide id="20" pos="1608" userDrawn="1">
          <p15:clr>
            <a:srgbClr val="F26B43"/>
          </p15:clr>
        </p15:guide>
        <p15:guide id="21" pos="1656" userDrawn="1">
          <p15:clr>
            <a:srgbClr val="F26B43"/>
          </p15:clr>
        </p15:guide>
        <p15:guide id="22" pos="2016" userDrawn="1">
          <p15:clr>
            <a:srgbClr val="F26B43"/>
          </p15:clr>
        </p15:guide>
        <p15:guide id="23" pos="2424" userDrawn="1">
          <p15:clr>
            <a:srgbClr val="F26B43"/>
          </p15:clr>
        </p15:guide>
        <p15:guide id="24" pos="2496" userDrawn="1">
          <p15:clr>
            <a:srgbClr val="F26B43"/>
          </p15:clr>
        </p15:guide>
        <p15:guide id="25" pos="2832" userDrawn="1">
          <p15:clr>
            <a:srgbClr val="F26B43"/>
          </p15:clr>
        </p15:guide>
        <p15:guide id="26" pos="2904" userDrawn="1">
          <p15:clr>
            <a:srgbClr val="F26B43"/>
          </p15:clr>
        </p15:guide>
        <p15:guide id="27" pos="3264" userDrawn="1">
          <p15:clr>
            <a:srgbClr val="F26B43"/>
          </p15:clr>
        </p15:guide>
        <p15:guide id="28" pos="3312" userDrawn="1">
          <p15:clr>
            <a:srgbClr val="F26B43"/>
          </p15:clr>
        </p15:guide>
        <p15:guide id="29" pos="3672" userDrawn="1">
          <p15:clr>
            <a:srgbClr val="F26B43"/>
          </p15:clr>
        </p15:guide>
        <p15:guide id="30" pos="3720" userDrawn="1">
          <p15:clr>
            <a:srgbClr val="F26B43"/>
          </p15:clr>
        </p15:guide>
        <p15:guide id="31" pos="4080" userDrawn="1">
          <p15:clr>
            <a:srgbClr val="F26B43"/>
          </p15:clr>
        </p15:guide>
        <p15:guide id="32" pos="4152" userDrawn="1">
          <p15:clr>
            <a:srgbClr val="F26B43"/>
          </p15:clr>
        </p15:guide>
        <p15:guide id="33" pos="4488" userDrawn="1">
          <p15:clr>
            <a:srgbClr val="F26B43"/>
          </p15:clr>
        </p15:guide>
        <p15:guide id="34" pos="4560" userDrawn="1">
          <p15:clr>
            <a:srgbClr val="F26B43"/>
          </p15:clr>
        </p15:guide>
        <p15:guide id="35" pos="4920" userDrawn="1">
          <p15:clr>
            <a:srgbClr val="F26B43"/>
          </p15:clr>
        </p15:guide>
        <p15:guide id="36" pos="4968" userDrawn="1">
          <p15:clr>
            <a:srgbClr val="F26B43"/>
          </p15:clr>
        </p15:guide>
        <p15:guide id="37" pos="5328" userDrawn="1">
          <p15:clr>
            <a:srgbClr val="F26B43"/>
          </p15:clr>
        </p15:guide>
        <p15:guide id="38" pos="5568" userDrawn="1">
          <p15:clr>
            <a:srgbClr val="F26B43"/>
          </p15:clr>
        </p15:guide>
        <p15:guide id="39" pos="5616" userDrawn="1">
          <p15:clr>
            <a:srgbClr val="F26B43"/>
          </p15:clr>
        </p15:guide>
        <p15:guide id="40" pos="5760" userDrawn="1">
          <p15:clr>
            <a:srgbClr val="F26B43"/>
          </p15:clr>
        </p15:guide>
        <p15:guide id="41" pos="206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0.xml"/><Relationship Id="rId1" Type="http://schemas.openxmlformats.org/officeDocument/2006/relationships/slideLayout" Target="../slideLayouts/slideLayout14.xml"/><Relationship Id="rId4" Type="http://schemas.openxmlformats.org/officeDocument/2006/relationships/hyperlink" Target="https://www.alz.org/media/Documents/alzheimers-facts-and-figures-infographic.pdf"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hyperlink" Target="https://www.fidelity.com/viewpoints/personal-finance/plan-for-rising-health-care-costs" TargetMode="External"/><Relationship Id="rId2" Type="http://schemas.openxmlformats.org/officeDocument/2006/relationships/notesSlide" Target="../notesSlides/notesSlide5.xml"/><Relationship Id="rId1" Type="http://schemas.openxmlformats.org/officeDocument/2006/relationships/slideLayout" Target="../slideLayouts/slideLayout18.xml"/><Relationship Id="rId5" Type="http://schemas.openxmlformats.org/officeDocument/2006/relationships/image" Target="../media/image5.emf"/><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4355" y="1156716"/>
            <a:ext cx="4510314" cy="932688"/>
          </a:xfrm>
        </p:spPr>
        <p:txBody>
          <a:bodyPr/>
          <a:lstStyle/>
          <a:p>
            <a:r>
              <a:rPr lang="en-US" sz="1400" dirty="0"/>
              <a:t>Focus on </a:t>
            </a:r>
            <a:br>
              <a:rPr lang="en-US" sz="1400" dirty="0"/>
            </a:br>
            <a:r>
              <a:rPr lang="en-US" dirty="0"/>
              <a:t>Health Care Costs in Retirement</a:t>
            </a:r>
          </a:p>
        </p:txBody>
      </p:sp>
      <p:sp>
        <p:nvSpPr>
          <p:cNvPr id="6" name="Content Placeholder 5"/>
          <p:cNvSpPr>
            <a:spLocks noGrp="1"/>
          </p:cNvSpPr>
          <p:nvPr>
            <p:ph sz="quarter" idx="10"/>
          </p:nvPr>
        </p:nvSpPr>
        <p:spPr/>
        <p:txBody>
          <a:bodyPr/>
          <a:lstStyle/>
          <a:p>
            <a:endParaRPr lang="en-US" dirty="0"/>
          </a:p>
        </p:txBody>
      </p:sp>
      <p:sp>
        <p:nvSpPr>
          <p:cNvPr id="7" name="Text Placeholder 6"/>
          <p:cNvSpPr>
            <a:spLocks noGrp="1"/>
          </p:cNvSpPr>
          <p:nvPr>
            <p:ph type="body" sz="quarter" idx="11"/>
          </p:nvPr>
        </p:nvSpPr>
        <p:spPr/>
        <p:txBody>
          <a:bodyPr/>
          <a:lstStyle/>
          <a:p>
            <a:endParaRPr lang="en-US" dirty="0"/>
          </a:p>
        </p:txBody>
      </p:sp>
      <p:sp>
        <p:nvSpPr>
          <p:cNvPr id="8" name="Content Placeholder 7"/>
          <p:cNvSpPr>
            <a:spLocks noGrp="1"/>
          </p:cNvSpPr>
          <p:nvPr>
            <p:ph sz="quarter" idx="12"/>
          </p:nvPr>
        </p:nvSpPr>
        <p:spPr/>
        <p:txBody>
          <a:bodyPr/>
          <a:lstStyle/>
          <a:p>
            <a:endParaRPr lang="en-US" dirty="0"/>
          </a:p>
        </p:txBody>
      </p:sp>
      <p:sp>
        <p:nvSpPr>
          <p:cNvPr id="9" name="Text Placeholder 8"/>
          <p:cNvSpPr>
            <a:spLocks noGrp="1"/>
          </p:cNvSpPr>
          <p:nvPr>
            <p:ph type="body" sz="quarter" idx="13"/>
          </p:nvPr>
        </p:nvSpPr>
        <p:spPr/>
        <p:txBody>
          <a:bodyPr/>
          <a:lstStyle/>
          <a:p>
            <a:endParaRPr lang="en-US" dirty="0"/>
          </a:p>
        </p:txBody>
      </p:sp>
      <p:sp>
        <p:nvSpPr>
          <p:cNvPr id="10" name="Content Placeholder 9"/>
          <p:cNvSpPr>
            <a:spLocks noGrp="1"/>
          </p:cNvSpPr>
          <p:nvPr>
            <p:ph sz="quarter" idx="14"/>
          </p:nvPr>
        </p:nvSpPr>
        <p:spPr/>
        <p:txBody>
          <a:bodyPr/>
          <a:lstStyle/>
          <a:p>
            <a:endParaRPr lang="en-US" dirty="0"/>
          </a:p>
        </p:txBody>
      </p:sp>
      <p:sp>
        <p:nvSpPr>
          <p:cNvPr id="12" name="Text Placeholder 11"/>
          <p:cNvSpPr>
            <a:spLocks noGrp="1"/>
          </p:cNvSpPr>
          <p:nvPr>
            <p:ph type="body" sz="quarter" idx="15"/>
          </p:nvPr>
        </p:nvSpPr>
        <p:spPr/>
        <p:txBody>
          <a:bodyPr/>
          <a:lstStyle/>
          <a:p>
            <a:endParaRPr lang="en-US" dirty="0"/>
          </a:p>
        </p:txBody>
      </p:sp>
      <p:sp>
        <p:nvSpPr>
          <p:cNvPr id="20" name="Content Placeholder 19"/>
          <p:cNvSpPr>
            <a:spLocks noGrp="1"/>
          </p:cNvSpPr>
          <p:nvPr>
            <p:ph sz="quarter" idx="16"/>
          </p:nvPr>
        </p:nvSpPr>
        <p:spPr/>
        <p:txBody>
          <a:bodyPr/>
          <a:lstStyle/>
          <a:p>
            <a:endParaRPr lang="en-US" dirty="0"/>
          </a:p>
        </p:txBody>
      </p:sp>
      <p:sp>
        <p:nvSpPr>
          <p:cNvPr id="2" name="TextBox 1"/>
          <p:cNvSpPr txBox="1"/>
          <p:nvPr/>
        </p:nvSpPr>
        <p:spPr>
          <a:xfrm>
            <a:off x="349135" y="6217920"/>
            <a:ext cx="8237912" cy="600164"/>
          </a:xfrm>
          <a:prstGeom prst="rect">
            <a:avLst/>
          </a:prstGeom>
          <a:noFill/>
        </p:spPr>
        <p:txBody>
          <a:bodyPr wrap="square" rtlCol="0">
            <a:spAutoFit/>
          </a:bodyPr>
          <a:lstStyle/>
          <a:p>
            <a:r>
              <a:rPr lang="en-US" sz="1100" dirty="0"/>
              <a:t>&lt;Advisor Name&gt; is a Registered Representative &lt;and Investment Advisor Representative&gt; of Securian Financial Services. Securities &lt;and Investment Advisory services&gt; offered through Securian Financial Services Inc. member FINRA/SIPC. &lt;Branch Name&gt; is independently owned and operated. &lt;Insert Branch Address&gt;</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63842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Alzheimer’s &amp; Dementia</a:t>
            </a:r>
          </a:p>
        </p:txBody>
      </p:sp>
      <p:sp>
        <p:nvSpPr>
          <p:cNvPr id="3" name="Content Placeholder 2"/>
          <p:cNvSpPr>
            <a:spLocks noGrp="1"/>
          </p:cNvSpPr>
          <p:nvPr>
            <p:ph idx="1"/>
          </p:nvPr>
        </p:nvSpPr>
        <p:spPr>
          <a:xfrm>
            <a:off x="685800" y="3127248"/>
            <a:ext cx="3810000" cy="2651252"/>
          </a:xfrm>
        </p:spPr>
        <p:txBody>
          <a:bodyPr/>
          <a:lstStyle/>
          <a:p>
            <a:r>
              <a:rPr lang="en-US" dirty="0"/>
              <a:t>More than 6 million living with the disease </a:t>
            </a:r>
            <a:endParaRPr lang="en-US" baseline="30000" dirty="0"/>
          </a:p>
          <a:p>
            <a:pPr lvl="1"/>
            <a:r>
              <a:rPr lang="en-US" dirty="0"/>
              <a:t>Projected to rise to nearly 13 million by 2050</a:t>
            </a:r>
          </a:p>
          <a:p>
            <a:r>
              <a:rPr lang="en-US" dirty="0"/>
              <a:t>1 in 3 seniors die with Alzheimer’s or another dementia</a:t>
            </a:r>
            <a:endParaRPr lang="en-US" baseline="30000" dirty="0"/>
          </a:p>
          <a:p>
            <a:pPr lvl="1"/>
            <a:endParaRPr lang="en-US" dirty="0"/>
          </a:p>
          <a:p>
            <a:pPr lvl="1"/>
            <a:endParaRPr lang="en-US" dirty="0"/>
          </a:p>
          <a:p>
            <a:endParaRPr lang="en-US" sz="1000" dirty="0"/>
          </a:p>
        </p:txBody>
      </p:sp>
      <p:sp>
        <p:nvSpPr>
          <p:cNvPr id="4" name="Content Placeholder 3"/>
          <p:cNvSpPr>
            <a:spLocks noGrp="1"/>
          </p:cNvSpPr>
          <p:nvPr>
            <p:ph idx="10"/>
          </p:nvPr>
        </p:nvSpPr>
        <p:spPr/>
        <p:txBody>
          <a:bodyPr/>
          <a:lstStyle/>
          <a:p>
            <a:r>
              <a:rPr lang="en-US" dirty="0"/>
              <a:t>In 2022:</a:t>
            </a:r>
          </a:p>
          <a:p>
            <a:pPr lvl="1"/>
            <a:r>
              <a:rPr lang="en-US" dirty="0"/>
              <a:t>Alzheimer’s and other dementias will cost the nation $321 billion. </a:t>
            </a:r>
            <a:endParaRPr lang="en-US" baseline="30000" dirty="0"/>
          </a:p>
          <a:p>
            <a:pPr lvl="1"/>
            <a:r>
              <a:rPr lang="en-US" dirty="0"/>
              <a:t>By 2050 these costs could rise to nearly $1 trillion</a:t>
            </a:r>
          </a:p>
        </p:txBody>
      </p:sp>
      <p:sp>
        <p:nvSpPr>
          <p:cNvPr id="5" name="Content Placeholder 4"/>
          <p:cNvSpPr>
            <a:spLocks noGrp="1"/>
          </p:cNvSpPr>
          <p:nvPr>
            <p:ph sz="half" idx="11"/>
          </p:nvPr>
        </p:nvSpPr>
        <p:spPr/>
        <p:txBody>
          <a:bodyPr/>
          <a:lstStyle/>
          <a:p>
            <a:r>
              <a:rPr lang="en-US" dirty="0"/>
              <a:t>Living with disease</a:t>
            </a:r>
          </a:p>
        </p:txBody>
      </p:sp>
      <p:sp>
        <p:nvSpPr>
          <p:cNvPr id="6" name="Content Placeholder 5"/>
          <p:cNvSpPr>
            <a:spLocks noGrp="1"/>
          </p:cNvSpPr>
          <p:nvPr>
            <p:ph sz="half" idx="12"/>
          </p:nvPr>
        </p:nvSpPr>
        <p:spPr/>
        <p:txBody>
          <a:bodyPr/>
          <a:lstStyle/>
          <a:p>
            <a:r>
              <a:rPr lang="en-US" dirty="0"/>
              <a:t>Cost</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91241" y="1520413"/>
            <a:ext cx="717320" cy="1007862"/>
          </a:xfrm>
          <a:prstGeom prst="rect">
            <a:avLst/>
          </a:prstGeom>
        </p:spPr>
      </p:pic>
      <p:sp>
        <p:nvSpPr>
          <p:cNvPr id="8" name="TextBox 7"/>
          <p:cNvSpPr txBox="1"/>
          <p:nvPr/>
        </p:nvSpPr>
        <p:spPr>
          <a:xfrm>
            <a:off x="685800" y="5968584"/>
            <a:ext cx="7734300" cy="625812"/>
          </a:xfrm>
          <a:prstGeom prst="rect">
            <a:avLst/>
          </a:prstGeom>
          <a:noFill/>
        </p:spPr>
        <p:txBody>
          <a:bodyPr wrap="square" rtlCol="0">
            <a:spAutoFit/>
          </a:bodyPr>
          <a:lstStyle/>
          <a:p>
            <a:pPr marL="233363" lvl="1" indent="0">
              <a:lnSpc>
                <a:spcPct val="100000"/>
              </a:lnSpc>
              <a:buNone/>
            </a:pPr>
            <a:r>
              <a:rPr lang="en-US" sz="1400" baseline="30000" dirty="0"/>
              <a:t>1 Alzheimer’s Association 2022 Alzheimer’s Disease Facets and Figures. </a:t>
            </a:r>
            <a:r>
              <a:rPr lang="en-US" sz="1400" baseline="30000" dirty="0">
                <a:hlinkClick r:id="rId4"/>
              </a:rPr>
              <a:t>https://www.alz.org/media/Documents/alzheimers-facts-and-figures-infographic.pdf</a:t>
            </a:r>
            <a:endParaRPr lang="en-US" sz="1400" baseline="30000" dirty="0"/>
          </a:p>
          <a:p>
            <a:pPr marL="233363" lvl="1" indent="0">
              <a:lnSpc>
                <a:spcPct val="100000"/>
              </a:lnSpc>
              <a:buNone/>
            </a:pPr>
            <a:endParaRPr lang="en-US" sz="1400" baseline="30000" dirty="0"/>
          </a:p>
          <a:p>
            <a:pPr marL="233363" lvl="1" indent="0">
              <a:lnSpc>
                <a:spcPct val="100000"/>
              </a:lnSpc>
              <a:buNone/>
            </a:pPr>
            <a:endParaRPr lang="en-US" sz="1000" baseline="30000" dirty="0"/>
          </a:p>
        </p:txBody>
      </p:sp>
    </p:spTree>
    <p:extLst>
      <p:ext uri="{BB962C8B-B14F-4D97-AF65-F5344CB8AC3E}">
        <p14:creationId xmlns:p14="http://schemas.microsoft.com/office/powerpoint/2010/main" val="552388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you can do now</a:t>
            </a:r>
          </a:p>
        </p:txBody>
      </p:sp>
    </p:spTree>
    <p:extLst>
      <p:ext uri="{BB962C8B-B14F-4D97-AF65-F5344CB8AC3E}">
        <p14:creationId xmlns:p14="http://schemas.microsoft.com/office/powerpoint/2010/main" val="1199793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Prioritize health care costs</a:t>
            </a:r>
          </a:p>
        </p:txBody>
      </p:sp>
      <p:sp>
        <p:nvSpPr>
          <p:cNvPr id="5" name="Content Placeholder 4"/>
          <p:cNvSpPr>
            <a:spLocks noGrp="1"/>
          </p:cNvSpPr>
          <p:nvPr>
            <p:ph idx="1"/>
          </p:nvPr>
        </p:nvSpPr>
        <p:spPr/>
        <p:txBody>
          <a:bodyPr/>
          <a:lstStyle/>
          <a:p>
            <a:r>
              <a:rPr lang="en-US" dirty="0"/>
              <a:t>Build a retirement budget</a:t>
            </a:r>
          </a:p>
          <a:p>
            <a:r>
              <a:rPr lang="en-US" dirty="0"/>
              <a:t>Include Medicare and insurance premiums in the budget</a:t>
            </a:r>
          </a:p>
          <a:p>
            <a:r>
              <a:rPr lang="en-US" dirty="0"/>
              <a:t>Anticipate medical surprises </a:t>
            </a:r>
          </a:p>
          <a:p>
            <a:r>
              <a:rPr lang="en-US" dirty="0"/>
              <a:t>Manage your health</a:t>
            </a:r>
          </a:p>
          <a:p>
            <a:r>
              <a:rPr lang="en-US" dirty="0"/>
              <a:t>Consider health savings account</a:t>
            </a:r>
          </a:p>
        </p:txBody>
      </p:sp>
      <p:sp>
        <p:nvSpPr>
          <p:cNvPr id="6" name="Content Placeholder 5"/>
          <p:cNvSpPr>
            <a:spLocks noGrp="1"/>
          </p:cNvSpPr>
          <p:nvPr>
            <p:ph idx="10"/>
          </p:nvPr>
        </p:nvSpPr>
        <p:spPr/>
        <p:txBody>
          <a:bodyPr/>
          <a:lstStyle/>
          <a:p>
            <a:r>
              <a:rPr lang="en-US" dirty="0"/>
              <a:t>Understand what’s covered by Medicare and supplemental insurance</a:t>
            </a:r>
          </a:p>
          <a:p>
            <a:r>
              <a:rPr lang="en-US" dirty="0"/>
              <a:t>Manage your health</a:t>
            </a:r>
          </a:p>
        </p:txBody>
      </p:sp>
      <p:sp>
        <p:nvSpPr>
          <p:cNvPr id="7" name="Content Placeholder 6"/>
          <p:cNvSpPr>
            <a:spLocks noGrp="1"/>
          </p:cNvSpPr>
          <p:nvPr>
            <p:ph sz="half" idx="11"/>
          </p:nvPr>
        </p:nvSpPr>
        <p:spPr/>
        <p:txBody>
          <a:bodyPr/>
          <a:lstStyle/>
          <a:p>
            <a:r>
              <a:rPr lang="en-US" dirty="0"/>
              <a:t>Before retirement</a:t>
            </a:r>
          </a:p>
        </p:txBody>
      </p:sp>
      <p:sp>
        <p:nvSpPr>
          <p:cNvPr id="8" name="Content Placeholder 7"/>
          <p:cNvSpPr>
            <a:spLocks noGrp="1"/>
          </p:cNvSpPr>
          <p:nvPr>
            <p:ph sz="half" idx="12"/>
          </p:nvPr>
        </p:nvSpPr>
        <p:spPr/>
        <p:txBody>
          <a:bodyPr/>
          <a:lstStyle/>
          <a:p>
            <a:r>
              <a:rPr lang="en-US" dirty="0"/>
              <a:t>After retirement</a:t>
            </a: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3767" y="1402080"/>
            <a:ext cx="1037250" cy="1037006"/>
          </a:xfrm>
          <a:prstGeom prst="rect">
            <a:avLst/>
          </a:prstGeom>
        </p:spPr>
      </p:pic>
    </p:spTree>
    <p:extLst>
      <p:ext uri="{BB962C8B-B14F-4D97-AF65-F5344CB8AC3E}">
        <p14:creationId xmlns:p14="http://schemas.microsoft.com/office/powerpoint/2010/main" val="3943240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Working with a financial professional</a:t>
            </a:r>
          </a:p>
        </p:txBody>
      </p:sp>
      <p:sp>
        <p:nvSpPr>
          <p:cNvPr id="5" name="Content Placeholder 4"/>
          <p:cNvSpPr>
            <a:spLocks noGrp="1"/>
          </p:cNvSpPr>
          <p:nvPr>
            <p:ph idx="1"/>
          </p:nvPr>
        </p:nvSpPr>
        <p:spPr>
          <a:xfrm>
            <a:off x="4631307" y="2362200"/>
            <a:ext cx="3947428" cy="4104132"/>
          </a:xfrm>
        </p:spPr>
        <p:txBody>
          <a:bodyPr/>
          <a:lstStyle/>
          <a:p>
            <a:pPr marL="342900" indent="-342900">
              <a:buFont typeface="Arial" panose="020B0604020202020204" pitchFamily="34" charset="0"/>
              <a:buChar char="•"/>
            </a:pPr>
            <a:r>
              <a:rPr lang="en-US" dirty="0"/>
              <a:t>Assist managing risks</a:t>
            </a:r>
          </a:p>
          <a:p>
            <a:pPr marL="342900" indent="-342900">
              <a:buFont typeface="Arial" panose="020B0604020202020204" pitchFamily="34" charset="0"/>
              <a:buChar char="•"/>
            </a:pPr>
            <a:r>
              <a:rPr lang="en-US" dirty="0"/>
              <a:t>Consider health care costs</a:t>
            </a:r>
          </a:p>
          <a:p>
            <a:pPr marL="342900" indent="-342900">
              <a:buFont typeface="Arial" panose="020B0604020202020204" pitchFamily="34" charset="0"/>
              <a:buChar char="•"/>
            </a:pPr>
            <a:r>
              <a:rPr lang="en-US" dirty="0"/>
              <a:t>Adjust strategy as needed</a:t>
            </a:r>
          </a:p>
          <a:p>
            <a:endParaRPr lang="en-US" dirty="0"/>
          </a:p>
          <a:p>
            <a:endParaRPr lang="en-US" dirty="0"/>
          </a:p>
        </p:txBody>
      </p:sp>
      <p:sp>
        <p:nvSpPr>
          <p:cNvPr id="9" name="TextBox 8"/>
          <p:cNvSpPr txBox="1"/>
          <p:nvPr/>
        </p:nvSpPr>
        <p:spPr>
          <a:xfrm>
            <a:off x="685800" y="2207456"/>
            <a:ext cx="3213100" cy="1938992"/>
          </a:xfrm>
          <a:prstGeom prst="rect">
            <a:avLst/>
          </a:prstGeom>
          <a:noFill/>
        </p:spPr>
        <p:txBody>
          <a:bodyPr wrap="square" rtlCol="0">
            <a:spAutoFit/>
          </a:bodyPr>
          <a:lstStyle/>
          <a:p>
            <a:r>
              <a:rPr lang="en-US" sz="2400" dirty="0"/>
              <a:t>Working with a financial professional can increase confidence in retirement decisions.</a:t>
            </a:r>
          </a:p>
        </p:txBody>
      </p:sp>
    </p:spTree>
    <p:extLst>
      <p:ext uri="{BB962C8B-B14F-4D97-AF65-F5344CB8AC3E}">
        <p14:creationId xmlns:p14="http://schemas.microsoft.com/office/powerpoint/2010/main" val="2202542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 a conversation</a:t>
            </a:r>
          </a:p>
        </p:txBody>
      </p:sp>
      <p:sp>
        <p:nvSpPr>
          <p:cNvPr id="3" name="Content Placeholder 2"/>
          <p:cNvSpPr>
            <a:spLocks noGrp="1"/>
          </p:cNvSpPr>
          <p:nvPr>
            <p:ph idx="1"/>
          </p:nvPr>
        </p:nvSpPr>
        <p:spPr>
          <a:xfrm>
            <a:off x="685800" y="2487168"/>
            <a:ext cx="6438207" cy="4104132"/>
          </a:xfrm>
        </p:spPr>
        <p:txBody>
          <a:bodyPr/>
          <a:lstStyle/>
          <a:p>
            <a:r>
              <a:rPr lang="en-US" dirty="0"/>
              <a:t>One hour complimentary, no obligation, consultation</a:t>
            </a:r>
          </a:p>
          <a:p>
            <a:r>
              <a:rPr lang="en-US" dirty="0"/>
              <a:t>Confidential</a:t>
            </a:r>
          </a:p>
          <a:p>
            <a:r>
              <a:rPr lang="en-US" dirty="0"/>
              <a:t>Couples welcome</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49994" y="1692656"/>
            <a:ext cx="1008206" cy="1007862"/>
          </a:xfrm>
          <a:prstGeom prst="rect">
            <a:avLst/>
          </a:prstGeom>
        </p:spPr>
      </p:pic>
    </p:spTree>
    <p:extLst>
      <p:ext uri="{BB962C8B-B14F-4D97-AF65-F5344CB8AC3E}">
        <p14:creationId xmlns:p14="http://schemas.microsoft.com/office/powerpoint/2010/main" val="34004136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0" y="4719724"/>
            <a:ext cx="5829300" cy="1404851"/>
          </a:xfrm>
        </p:spPr>
        <p:txBody>
          <a:bodyPr/>
          <a:lstStyle/>
          <a:p>
            <a:pPr>
              <a:lnSpc>
                <a:spcPct val="120000"/>
              </a:lnSpc>
              <a:spcAft>
                <a:spcPts val="450"/>
              </a:spcAft>
            </a:pPr>
            <a:r>
              <a:rPr lang="en-US" b="1" spc="15" dirty="0">
                <a:solidFill>
                  <a:srgbClr val="000000"/>
                </a:solidFill>
                <a:latin typeface="Arial" panose="020B0604020202020204" pitchFamily="34" charset="0"/>
                <a:ea typeface="Times New Roman" panose="02020603050405020304" pitchFamily="18" charset="0"/>
                <a:cs typeface="Times-Roman"/>
              </a:rPr>
              <a:t>Securian Financial Group, Inc.</a:t>
            </a:r>
            <a:br>
              <a:rPr lang="en-US" b="1" spc="15" dirty="0">
                <a:solidFill>
                  <a:srgbClr val="000000"/>
                </a:solidFill>
                <a:latin typeface="Arial" panose="020B0604020202020204" pitchFamily="34" charset="0"/>
                <a:ea typeface="Times New Roman" panose="02020603050405020304" pitchFamily="18" charset="0"/>
                <a:cs typeface="Times-Roman"/>
              </a:rPr>
            </a:br>
            <a:r>
              <a:rPr lang="en-US" b="1" spc="15" dirty="0">
                <a:solidFill>
                  <a:srgbClr val="0C7B3F"/>
                </a:solidFill>
                <a:latin typeface="Arial" panose="020B0604020202020204" pitchFamily="34" charset="0"/>
                <a:ea typeface="Times New Roman" panose="02020603050405020304" pitchFamily="18" charset="0"/>
                <a:cs typeface="Times-Roman"/>
              </a:rPr>
              <a:t>securian.com</a:t>
            </a:r>
            <a:endParaRPr lang="en-US" dirty="0">
              <a:solidFill>
                <a:srgbClr val="0C7B3F"/>
              </a:solidFill>
              <a:latin typeface="Times-Roman"/>
              <a:ea typeface="Times New Roman" panose="02020603050405020304" pitchFamily="18" charset="0"/>
              <a:cs typeface="Times-Roman"/>
            </a:endParaRPr>
          </a:p>
          <a:p>
            <a:pPr>
              <a:lnSpc>
                <a:spcPts val="800"/>
              </a:lnSpc>
            </a:pPr>
            <a:r>
              <a:rPr lang="en-US" sz="600" spc="5" dirty="0">
                <a:solidFill>
                  <a:srgbClr val="323232"/>
                </a:solidFill>
                <a:latin typeface="Arial" panose="020B0604020202020204" pitchFamily="34" charset="0"/>
                <a:ea typeface="Times New Roman" panose="02020603050405020304" pitchFamily="18" charset="0"/>
                <a:cs typeface="HurmeGeometricSans3-Regular" panose="020B0500020000000000" pitchFamily="34" charset="0"/>
              </a:rPr>
              <a:t>400 Robert Street North, St. Paul, MN 55101-2098</a:t>
            </a:r>
            <a:br>
              <a:rPr lang="en-US" sz="600" spc="5" dirty="0">
                <a:solidFill>
                  <a:srgbClr val="323232"/>
                </a:solidFill>
                <a:latin typeface="Arial" panose="020B0604020202020204" pitchFamily="34" charset="0"/>
                <a:ea typeface="Times New Roman" panose="02020603050405020304" pitchFamily="18" charset="0"/>
                <a:cs typeface="HurmeGeometricSans3-Regular" panose="020B0500020000000000" pitchFamily="34" charset="0"/>
              </a:rPr>
            </a:br>
            <a:r>
              <a:rPr lang="en-US" sz="600" spc="5" dirty="0">
                <a:solidFill>
                  <a:srgbClr val="323232"/>
                </a:solidFill>
                <a:latin typeface="Arial" panose="020B0604020202020204" pitchFamily="34" charset="0"/>
                <a:ea typeface="Times New Roman" panose="02020603050405020304" pitchFamily="18" charset="0"/>
                <a:cs typeface="HurmeGeometricSans3-Regular" panose="020B0500020000000000" pitchFamily="34" charset="0"/>
              </a:rPr>
              <a:t>©2019-2022 Securian Financial Group, Inc. All rights reserved.</a:t>
            </a:r>
            <a:endParaRPr lang="en-US" sz="600" spc="-10" dirty="0">
              <a:solidFill>
                <a:srgbClr val="323232"/>
              </a:solidFill>
              <a:latin typeface="HurmeGeometricSans3-Regular" panose="020B0500020000000000" pitchFamily="34" charset="0"/>
              <a:ea typeface="Times New Roman" panose="02020603050405020304" pitchFamily="18" charset="0"/>
              <a:cs typeface="HurmeGeometricSans3-Regular" panose="020B0500020000000000" pitchFamily="34" charset="0"/>
            </a:endParaRPr>
          </a:p>
          <a:p>
            <a:pPr>
              <a:lnSpc>
                <a:spcPts val="800"/>
              </a:lnSpc>
            </a:pPr>
            <a:r>
              <a:rPr lang="en-US" sz="600" spc="5" dirty="0">
                <a:solidFill>
                  <a:srgbClr val="323232"/>
                </a:solidFill>
                <a:latin typeface="Arial" panose="020B0604020202020204" pitchFamily="34" charset="0"/>
                <a:ea typeface="Times New Roman" panose="02020603050405020304" pitchFamily="18" charset="0"/>
                <a:cs typeface="HurmeGeometricSans3-Regular" panose="020B0500020000000000" pitchFamily="34" charset="0"/>
              </a:rPr>
              <a:t>Rev 9-2022   DOFU 9-2022</a:t>
            </a:r>
            <a:br>
              <a:rPr lang="en-US" sz="600" spc="5" dirty="0">
                <a:solidFill>
                  <a:srgbClr val="323232"/>
                </a:solidFill>
                <a:latin typeface="Arial" panose="020B0604020202020204" pitchFamily="34" charset="0"/>
                <a:ea typeface="Times New Roman" panose="02020603050405020304" pitchFamily="18" charset="0"/>
                <a:cs typeface="HurmeGeometricSans3-Regular" panose="020B0500020000000000" pitchFamily="34" charset="0"/>
              </a:rPr>
            </a:br>
            <a:r>
              <a:rPr lang="en-US" sz="600" spc="5" dirty="0">
                <a:solidFill>
                  <a:srgbClr val="323232"/>
                </a:solidFill>
                <a:latin typeface="Arial" panose="020B0604020202020204" pitchFamily="34" charset="0"/>
              </a:rPr>
              <a:t>2421226</a:t>
            </a:r>
          </a:p>
        </p:txBody>
      </p:sp>
      <p:sp>
        <p:nvSpPr>
          <p:cNvPr id="6" name="Text Placeholder 4"/>
          <p:cNvSpPr txBox="1">
            <a:spLocks/>
          </p:cNvSpPr>
          <p:nvPr/>
        </p:nvSpPr>
        <p:spPr>
          <a:xfrm>
            <a:off x="565150" y="2053969"/>
            <a:ext cx="7810500" cy="2464313"/>
          </a:xfrm>
          <a:prstGeom prst="rect">
            <a:avLst/>
          </a:prstGeom>
        </p:spPr>
        <p:txBody>
          <a:bodyPr vert="horz" lIns="0" tIns="0" rIns="0" bIns="457200" rtlCol="0" anchor="b" anchorCtr="0">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t>This is a general communication for informational and educational purposes. The information is not designed, or intended, to be applicable to any person's individual circumstances. It should not be considered investment advice, nor does it constitute a recommendation that anyone engage in (or refrain from) a particular course of action. If you are seeking investment advice or recommendations, please contact your financial professional. </a:t>
            </a:r>
          </a:p>
          <a:p>
            <a:endParaRPr lang="en-US" sz="800" dirty="0"/>
          </a:p>
          <a:p>
            <a:r>
              <a:rPr lang="en-US" sz="800" dirty="0"/>
              <a:t>This information is a general discussion of the relevant federal tax laws provided to promote ideas that may benefit a taxpayer. It is not intended for, nor can it be used by any taxpayer for the purpose of avoiding federal tax penalties. Taxpayers should seek the advice of their own advisors regarding any tax and legal issues specific to their situation.</a:t>
            </a:r>
          </a:p>
          <a:p>
            <a:endParaRPr lang="en-US" sz="800" dirty="0"/>
          </a:p>
          <a:p>
            <a:pPr algn="l">
              <a:lnSpc>
                <a:spcPts val="1000"/>
              </a:lnSpc>
              <a:defRPr/>
            </a:pPr>
            <a:r>
              <a:rPr lang="en-US" sz="800" dirty="0"/>
              <a:t>Insurance products are issued by Minnesota Life Insurance Company or Securian Life Insurance Company, a New York authorized insurer. Minnesota Life is not an authorized New York insurer and does not do insurance business in New York. Both companies are headquartered in St. Paul, MN. Securities and investment advisory services offered through Securian Financial Services, Inc., member FINRA/SIPC, 400 Robert Street North, St. Paul, MN 55101-2098, </a:t>
            </a:r>
            <a:r>
              <a:rPr lang="en-US" sz="800" spc="-5" dirty="0">
                <a:ea typeface="Times New Roman" panose="02020603050405020304" pitchFamily="18" charset="0"/>
                <a:cs typeface="HurmeGeometricSans3-Regular" panose="020B0500020000000000" pitchFamily="34" charset="0"/>
              </a:rPr>
              <a:t>1-800-820-4205.  </a:t>
            </a:r>
          </a:p>
          <a:p>
            <a:pPr algn="l">
              <a:lnSpc>
                <a:spcPts val="1000"/>
              </a:lnSpc>
              <a:defRPr/>
            </a:pPr>
            <a:endParaRPr lang="en-US" sz="800" spc="-5" dirty="0">
              <a:ea typeface="Times New Roman" panose="02020603050405020304" pitchFamily="18" charset="0"/>
              <a:cs typeface="HurmeGeometricSans3-Regular" panose="020B0500020000000000" pitchFamily="34" charset="0"/>
            </a:endParaRPr>
          </a:p>
          <a:p>
            <a:pPr algn="l">
              <a:lnSpc>
                <a:spcPts val="1000"/>
              </a:lnSpc>
              <a:defRPr/>
            </a:pPr>
            <a:r>
              <a:rPr lang="en-US" sz="800" dirty="0"/>
              <a:t>Securian Financial is the marketing name for Securian Financial Group, Inc., and its subsidiaries. Minnesota Life Insurance Company and Securian Life Insurance Company are subsidiaries of Securian Financial Group, Inc</a:t>
            </a:r>
            <a:r>
              <a:rPr lang="en-US" sz="800" spc="-5" dirty="0">
                <a:ea typeface="Times New Roman" panose="02020603050405020304" pitchFamily="18" charset="0"/>
                <a:cs typeface="HurmeGeometricSans3-Regular" panose="020B0500020000000000" pitchFamily="34" charset="0"/>
              </a:rPr>
              <a:t>.</a:t>
            </a:r>
          </a:p>
        </p:txBody>
      </p:sp>
    </p:spTree>
    <p:extLst>
      <p:ext uri="{BB962C8B-B14F-4D97-AF65-F5344CB8AC3E}">
        <p14:creationId xmlns:p14="http://schemas.microsoft.com/office/powerpoint/2010/main" val="2231089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a:t>What we will cover</a:t>
            </a:r>
          </a:p>
        </p:txBody>
      </p:sp>
      <p:sp>
        <p:nvSpPr>
          <p:cNvPr id="13" name="Content Placeholder 12"/>
          <p:cNvSpPr>
            <a:spLocks noGrp="1"/>
          </p:cNvSpPr>
          <p:nvPr>
            <p:ph idx="1"/>
          </p:nvPr>
        </p:nvSpPr>
        <p:spPr/>
        <p:txBody>
          <a:bodyPr/>
          <a:lstStyle/>
          <a:p>
            <a:pPr marL="342900" indent="-342900">
              <a:buFont typeface="Arial" panose="020B0604020202020204" pitchFamily="34" charset="0"/>
              <a:buChar char="•"/>
            </a:pPr>
            <a:r>
              <a:rPr lang="en-US" dirty="0"/>
              <a:t>Health Care Costs in retirement</a:t>
            </a:r>
          </a:p>
          <a:p>
            <a:pPr marL="342900" indent="-342900">
              <a:buFont typeface="Arial" panose="020B0604020202020204" pitchFamily="34" charset="0"/>
              <a:buChar char="•"/>
            </a:pPr>
            <a:r>
              <a:rPr lang="en-US" dirty="0"/>
              <a:t>Why costs are increasing</a:t>
            </a:r>
          </a:p>
          <a:p>
            <a:pPr marL="342900" indent="-342900">
              <a:buFont typeface="Arial" panose="020B0604020202020204" pitchFamily="34" charset="0"/>
              <a:buChar char="•"/>
            </a:pPr>
            <a:r>
              <a:rPr lang="en-US" dirty="0"/>
              <a:t>What you can do now</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514617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Health care costs in retirement</a:t>
            </a:r>
          </a:p>
        </p:txBody>
      </p:sp>
    </p:spTree>
    <p:extLst>
      <p:ext uri="{BB962C8B-B14F-4D97-AF65-F5344CB8AC3E}">
        <p14:creationId xmlns:p14="http://schemas.microsoft.com/office/powerpoint/2010/main" val="4030217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Typical Retiree Spending</a:t>
            </a:r>
          </a:p>
        </p:txBody>
      </p:sp>
      <p:sp>
        <p:nvSpPr>
          <p:cNvPr id="6" name="Content Placeholder 5"/>
          <p:cNvSpPr>
            <a:spLocks noGrp="1"/>
          </p:cNvSpPr>
          <p:nvPr>
            <p:ph idx="1"/>
          </p:nvPr>
        </p:nvSpPr>
        <p:spPr>
          <a:xfrm>
            <a:off x="685800" y="2487167"/>
            <a:ext cx="2907406" cy="4132573"/>
          </a:xfrm>
        </p:spPr>
        <p:txBody>
          <a:bodyPr/>
          <a:lstStyle/>
          <a:p>
            <a:pPr marL="0" indent="0">
              <a:buNone/>
            </a:pPr>
            <a:r>
              <a:rPr lang="en-US" dirty="0"/>
              <a:t>Best practice:</a:t>
            </a:r>
          </a:p>
          <a:p>
            <a:r>
              <a:rPr lang="en-US" dirty="0"/>
              <a:t>Create a budget</a:t>
            </a:r>
          </a:p>
          <a:p>
            <a:r>
              <a:rPr lang="en-US" dirty="0"/>
              <a:t>Segment essential expenses from discretionary expenses</a:t>
            </a:r>
          </a:p>
          <a:p>
            <a:r>
              <a:rPr lang="en-US" dirty="0"/>
              <a:t>Monitor and adjust</a:t>
            </a:r>
          </a:p>
        </p:txBody>
      </p:sp>
      <p:sp>
        <p:nvSpPr>
          <p:cNvPr id="8" name="TextBox 7"/>
          <p:cNvSpPr txBox="1"/>
          <p:nvPr/>
        </p:nvSpPr>
        <p:spPr>
          <a:xfrm>
            <a:off x="3974208" y="5305845"/>
            <a:ext cx="5028124" cy="646331"/>
          </a:xfrm>
          <a:prstGeom prst="rect">
            <a:avLst/>
          </a:prstGeom>
          <a:noFill/>
        </p:spPr>
        <p:txBody>
          <a:bodyPr wrap="square" rtlCol="0">
            <a:spAutoFit/>
          </a:bodyPr>
          <a:lstStyle/>
          <a:p>
            <a:r>
              <a:rPr lang="en-US" sz="900" dirty="0">
                <a:solidFill>
                  <a:schemeClr val="accent5"/>
                </a:solidFill>
              </a:rPr>
              <a:t>Source: Consumer Expenditure Surveys, U.S. Bureau of Labor Statistics, September 2022. Cash contributions include cash contributed to persons or organizations, including alimony and child support payments; care of students away from home; and contributions to religious, educational, charitable, or political organizations. </a:t>
            </a:r>
          </a:p>
        </p:txBody>
      </p:sp>
      <p:graphicFrame>
        <p:nvGraphicFramePr>
          <p:cNvPr id="3" name="Table 3">
            <a:extLst>
              <a:ext uri="{FF2B5EF4-FFF2-40B4-BE49-F238E27FC236}">
                <a16:creationId xmlns:a16="http://schemas.microsoft.com/office/drawing/2014/main" id="{C67AC74F-5DC5-4B41-B3DF-B9ED53EA059B}"/>
              </a:ext>
            </a:extLst>
          </p:cNvPr>
          <p:cNvGraphicFramePr>
            <a:graphicFrameLocks noGrp="1"/>
          </p:cNvGraphicFramePr>
          <p:nvPr>
            <p:extLst>
              <p:ext uri="{D42A27DB-BD31-4B8C-83A1-F6EECF244321}">
                <p14:modId xmlns:p14="http://schemas.microsoft.com/office/powerpoint/2010/main" val="4087586719"/>
              </p:ext>
            </p:extLst>
          </p:nvPr>
        </p:nvGraphicFramePr>
        <p:xfrm>
          <a:off x="3974208" y="1408176"/>
          <a:ext cx="5028125" cy="3833400"/>
        </p:xfrm>
        <a:graphic>
          <a:graphicData uri="http://schemas.openxmlformats.org/drawingml/2006/table">
            <a:tbl>
              <a:tblPr firstRow="1" bandRow="1">
                <a:tableStyleId>{5C22544A-7EE6-4342-B048-85BDC9FD1C3A}</a:tableStyleId>
              </a:tblPr>
              <a:tblGrid>
                <a:gridCol w="1873315">
                  <a:extLst>
                    <a:ext uri="{9D8B030D-6E8A-4147-A177-3AD203B41FA5}">
                      <a16:colId xmlns:a16="http://schemas.microsoft.com/office/drawing/2014/main" val="2580176937"/>
                    </a:ext>
                  </a:extLst>
                </a:gridCol>
                <a:gridCol w="1087880">
                  <a:extLst>
                    <a:ext uri="{9D8B030D-6E8A-4147-A177-3AD203B41FA5}">
                      <a16:colId xmlns:a16="http://schemas.microsoft.com/office/drawing/2014/main" val="2340715263"/>
                    </a:ext>
                  </a:extLst>
                </a:gridCol>
                <a:gridCol w="1045481">
                  <a:extLst>
                    <a:ext uri="{9D8B030D-6E8A-4147-A177-3AD203B41FA5}">
                      <a16:colId xmlns:a16="http://schemas.microsoft.com/office/drawing/2014/main" val="422622486"/>
                    </a:ext>
                  </a:extLst>
                </a:gridCol>
                <a:gridCol w="1021449">
                  <a:extLst>
                    <a:ext uri="{9D8B030D-6E8A-4147-A177-3AD203B41FA5}">
                      <a16:colId xmlns:a16="http://schemas.microsoft.com/office/drawing/2014/main" val="291597734"/>
                    </a:ext>
                  </a:extLst>
                </a:gridCol>
              </a:tblGrid>
              <a:tr h="775643">
                <a:tc>
                  <a:txBody>
                    <a:bodyPr/>
                    <a:lstStyle/>
                    <a:p>
                      <a:r>
                        <a:rPr lang="en-US" sz="1200" dirty="0"/>
                        <a:t>Expense Components</a:t>
                      </a:r>
                    </a:p>
                  </a:txBody>
                  <a:tcPr/>
                </a:tc>
                <a:tc>
                  <a:txBody>
                    <a:bodyPr/>
                    <a:lstStyle/>
                    <a:p>
                      <a:r>
                        <a:rPr lang="en-US" sz="1200" dirty="0"/>
                        <a:t>Age 55 to 64 years</a:t>
                      </a:r>
                    </a:p>
                  </a:txBody>
                  <a:tcPr/>
                </a:tc>
                <a:tc>
                  <a:txBody>
                    <a:bodyPr/>
                    <a:lstStyle/>
                    <a:p>
                      <a:r>
                        <a:rPr lang="en-US" sz="1200" dirty="0"/>
                        <a:t>Age 65 to 74 years</a:t>
                      </a:r>
                    </a:p>
                  </a:txBody>
                  <a:tcPr/>
                </a:tc>
                <a:tc>
                  <a:txBody>
                    <a:bodyPr/>
                    <a:lstStyle/>
                    <a:p>
                      <a:r>
                        <a:rPr lang="en-US" sz="1200" dirty="0"/>
                        <a:t>Age 75 &amp; older</a:t>
                      </a:r>
                    </a:p>
                  </a:txBody>
                  <a:tcPr/>
                </a:tc>
                <a:extLst>
                  <a:ext uri="{0D108BD9-81ED-4DB2-BD59-A6C34878D82A}">
                    <a16:rowId xmlns:a16="http://schemas.microsoft.com/office/drawing/2014/main" val="4287483901"/>
                  </a:ext>
                </a:extLst>
              </a:tr>
              <a:tr h="316410">
                <a:tc>
                  <a:txBody>
                    <a:bodyPr/>
                    <a:lstStyle/>
                    <a:p>
                      <a:r>
                        <a:rPr lang="en-US" sz="1200" dirty="0"/>
                        <a:t>Housing</a:t>
                      </a:r>
                    </a:p>
                  </a:txBody>
                  <a:tcPr/>
                </a:tc>
                <a:tc>
                  <a:txBody>
                    <a:bodyPr/>
                    <a:lstStyle/>
                    <a:p>
                      <a:r>
                        <a:rPr lang="en-US" sz="1200" dirty="0"/>
                        <a:t>$23,007</a:t>
                      </a:r>
                    </a:p>
                  </a:txBody>
                  <a:tcPr/>
                </a:tc>
                <a:tc>
                  <a:txBody>
                    <a:bodyPr/>
                    <a:lstStyle/>
                    <a:p>
                      <a:r>
                        <a:rPr lang="en-US" sz="1200" dirty="0"/>
                        <a:t>$20,078</a:t>
                      </a:r>
                    </a:p>
                  </a:txBody>
                  <a:tcPr/>
                </a:tc>
                <a:tc>
                  <a:txBody>
                    <a:bodyPr/>
                    <a:lstStyle/>
                    <a:p>
                      <a:r>
                        <a:rPr lang="en-US" sz="1200" dirty="0"/>
                        <a:t>$17,098</a:t>
                      </a:r>
                    </a:p>
                  </a:txBody>
                  <a:tcPr/>
                </a:tc>
                <a:extLst>
                  <a:ext uri="{0D108BD9-81ED-4DB2-BD59-A6C34878D82A}">
                    <a16:rowId xmlns:a16="http://schemas.microsoft.com/office/drawing/2014/main" val="1912532119"/>
                  </a:ext>
                </a:extLst>
              </a:tr>
              <a:tr h="314566">
                <a:tc>
                  <a:txBody>
                    <a:bodyPr/>
                    <a:lstStyle/>
                    <a:p>
                      <a:r>
                        <a:rPr lang="en-US" sz="1200" dirty="0"/>
                        <a:t>Healthcare</a:t>
                      </a:r>
                    </a:p>
                  </a:txBody>
                  <a:tcPr/>
                </a:tc>
                <a:tc>
                  <a:txBody>
                    <a:bodyPr/>
                    <a:lstStyle/>
                    <a:p>
                      <a:r>
                        <a:rPr lang="en-US" sz="1200" dirty="0"/>
                        <a:t>$6,093</a:t>
                      </a:r>
                    </a:p>
                  </a:txBody>
                  <a:tcPr/>
                </a:tc>
                <a:tc>
                  <a:txBody>
                    <a:bodyPr/>
                    <a:lstStyle/>
                    <a:p>
                      <a:r>
                        <a:rPr lang="en-US" sz="1200" dirty="0"/>
                        <a:t>$6,996</a:t>
                      </a:r>
                    </a:p>
                  </a:txBody>
                  <a:tcPr/>
                </a:tc>
                <a:tc>
                  <a:txBody>
                    <a:bodyPr/>
                    <a:lstStyle/>
                    <a:p>
                      <a:r>
                        <a:rPr lang="en-US" sz="1200" dirty="0"/>
                        <a:t>$7,123</a:t>
                      </a:r>
                    </a:p>
                  </a:txBody>
                  <a:tcPr/>
                </a:tc>
                <a:extLst>
                  <a:ext uri="{0D108BD9-81ED-4DB2-BD59-A6C34878D82A}">
                    <a16:rowId xmlns:a16="http://schemas.microsoft.com/office/drawing/2014/main" val="2439020187"/>
                  </a:ext>
                </a:extLst>
              </a:tr>
              <a:tr h="314967">
                <a:tc>
                  <a:txBody>
                    <a:bodyPr/>
                    <a:lstStyle/>
                    <a:p>
                      <a:r>
                        <a:rPr lang="en-US" sz="1200" dirty="0"/>
                        <a:t>Food and clothing</a:t>
                      </a:r>
                    </a:p>
                  </a:txBody>
                  <a:tcPr/>
                </a:tc>
                <a:tc>
                  <a:txBody>
                    <a:bodyPr/>
                    <a:lstStyle/>
                    <a:p>
                      <a:r>
                        <a:rPr lang="en-US" sz="1200" dirty="0"/>
                        <a:t>$10,161</a:t>
                      </a:r>
                    </a:p>
                  </a:txBody>
                  <a:tcPr/>
                </a:tc>
                <a:tc>
                  <a:txBody>
                    <a:bodyPr/>
                    <a:lstStyle/>
                    <a:p>
                      <a:r>
                        <a:rPr lang="en-US" sz="1200" dirty="0"/>
                        <a:t>$8,209</a:t>
                      </a:r>
                    </a:p>
                  </a:txBody>
                  <a:tcPr/>
                </a:tc>
                <a:tc>
                  <a:txBody>
                    <a:bodyPr/>
                    <a:lstStyle/>
                    <a:p>
                      <a:r>
                        <a:rPr lang="en-US" sz="1200" dirty="0"/>
                        <a:t>$6,406</a:t>
                      </a:r>
                    </a:p>
                  </a:txBody>
                  <a:tcPr/>
                </a:tc>
                <a:extLst>
                  <a:ext uri="{0D108BD9-81ED-4DB2-BD59-A6C34878D82A}">
                    <a16:rowId xmlns:a16="http://schemas.microsoft.com/office/drawing/2014/main" val="3032355467"/>
                  </a:ext>
                </a:extLst>
              </a:tr>
              <a:tr h="296950">
                <a:tc>
                  <a:txBody>
                    <a:bodyPr/>
                    <a:lstStyle/>
                    <a:p>
                      <a:r>
                        <a:rPr lang="en-US" sz="1200" dirty="0"/>
                        <a:t>Transportation</a:t>
                      </a:r>
                    </a:p>
                  </a:txBody>
                  <a:tcPr/>
                </a:tc>
                <a:tc>
                  <a:txBody>
                    <a:bodyPr/>
                    <a:lstStyle/>
                    <a:p>
                      <a:r>
                        <a:rPr lang="en-US" sz="1200" dirty="0"/>
                        <a:t>$10,936</a:t>
                      </a:r>
                    </a:p>
                  </a:txBody>
                  <a:tcPr/>
                </a:tc>
                <a:tc>
                  <a:txBody>
                    <a:bodyPr/>
                    <a:lstStyle/>
                    <a:p>
                      <a:r>
                        <a:rPr lang="en-US" sz="1200" dirty="0"/>
                        <a:t>$8,356</a:t>
                      </a:r>
                    </a:p>
                  </a:txBody>
                  <a:tcPr/>
                </a:tc>
                <a:tc>
                  <a:txBody>
                    <a:bodyPr/>
                    <a:lstStyle/>
                    <a:p>
                      <a:r>
                        <a:rPr lang="en-US" sz="1200" dirty="0"/>
                        <a:t>$5,392</a:t>
                      </a:r>
                    </a:p>
                  </a:txBody>
                  <a:tcPr/>
                </a:tc>
                <a:extLst>
                  <a:ext uri="{0D108BD9-81ED-4DB2-BD59-A6C34878D82A}">
                    <a16:rowId xmlns:a16="http://schemas.microsoft.com/office/drawing/2014/main" val="2748762947"/>
                  </a:ext>
                </a:extLst>
              </a:tr>
              <a:tr h="285071">
                <a:tc>
                  <a:txBody>
                    <a:bodyPr/>
                    <a:lstStyle/>
                    <a:p>
                      <a:r>
                        <a:rPr lang="en-US" sz="1200" dirty="0"/>
                        <a:t>Entertainment</a:t>
                      </a:r>
                    </a:p>
                  </a:txBody>
                  <a:tcPr/>
                </a:tc>
                <a:tc>
                  <a:txBody>
                    <a:bodyPr/>
                    <a:lstStyle/>
                    <a:p>
                      <a:r>
                        <a:rPr lang="en-US" sz="1200" dirty="0"/>
                        <a:t>$3,700</a:t>
                      </a:r>
                    </a:p>
                  </a:txBody>
                  <a:tcPr/>
                </a:tc>
                <a:tc>
                  <a:txBody>
                    <a:bodyPr/>
                    <a:lstStyle/>
                    <a:p>
                      <a:r>
                        <a:rPr lang="en-US" sz="1200" dirty="0"/>
                        <a:t>$3,412</a:t>
                      </a:r>
                    </a:p>
                  </a:txBody>
                  <a:tcPr/>
                </a:tc>
                <a:tc>
                  <a:txBody>
                    <a:bodyPr/>
                    <a:lstStyle/>
                    <a:p>
                      <a:r>
                        <a:rPr lang="en-US" sz="1200" dirty="0"/>
                        <a:t>$2,119</a:t>
                      </a:r>
                    </a:p>
                  </a:txBody>
                  <a:tcPr/>
                </a:tc>
                <a:extLst>
                  <a:ext uri="{0D108BD9-81ED-4DB2-BD59-A6C34878D82A}">
                    <a16:rowId xmlns:a16="http://schemas.microsoft.com/office/drawing/2014/main" val="2897411999"/>
                  </a:ext>
                </a:extLst>
              </a:tr>
              <a:tr h="296950">
                <a:tc>
                  <a:txBody>
                    <a:bodyPr/>
                    <a:lstStyle/>
                    <a:p>
                      <a:r>
                        <a:rPr lang="en-US" sz="1200" dirty="0"/>
                        <a:t>Cash contributions</a:t>
                      </a:r>
                    </a:p>
                  </a:txBody>
                  <a:tcPr/>
                </a:tc>
                <a:tc>
                  <a:txBody>
                    <a:bodyPr/>
                    <a:lstStyle/>
                    <a:p>
                      <a:r>
                        <a:rPr lang="en-US" sz="1200" dirty="0"/>
                        <a:t>$2,861</a:t>
                      </a:r>
                    </a:p>
                  </a:txBody>
                  <a:tcPr/>
                </a:tc>
                <a:tc>
                  <a:txBody>
                    <a:bodyPr/>
                    <a:lstStyle/>
                    <a:p>
                      <a:r>
                        <a:rPr lang="en-US" sz="1200" dirty="0"/>
                        <a:t>$2,885</a:t>
                      </a:r>
                    </a:p>
                  </a:txBody>
                  <a:tcPr/>
                </a:tc>
                <a:tc>
                  <a:txBody>
                    <a:bodyPr/>
                    <a:lstStyle/>
                    <a:p>
                      <a:r>
                        <a:rPr lang="en-US" sz="1200" dirty="0"/>
                        <a:t>$4,060</a:t>
                      </a:r>
                    </a:p>
                  </a:txBody>
                  <a:tcPr/>
                </a:tc>
                <a:extLst>
                  <a:ext uri="{0D108BD9-81ED-4DB2-BD59-A6C34878D82A}">
                    <a16:rowId xmlns:a16="http://schemas.microsoft.com/office/drawing/2014/main" val="740560649"/>
                  </a:ext>
                </a:extLst>
              </a:tr>
              <a:tr h="427608">
                <a:tc>
                  <a:txBody>
                    <a:bodyPr/>
                    <a:lstStyle/>
                    <a:p>
                      <a:r>
                        <a:rPr lang="en-US" sz="1200" dirty="0"/>
                        <a:t>Personal Insurance &amp; pensions</a:t>
                      </a:r>
                    </a:p>
                  </a:txBody>
                  <a:tcPr/>
                </a:tc>
                <a:tc>
                  <a:txBody>
                    <a:bodyPr/>
                    <a:lstStyle/>
                    <a:p>
                      <a:r>
                        <a:rPr lang="en-US" sz="1200" dirty="0"/>
                        <a:t>$9,403</a:t>
                      </a:r>
                    </a:p>
                  </a:txBody>
                  <a:tcPr/>
                </a:tc>
                <a:tc>
                  <a:txBody>
                    <a:bodyPr/>
                    <a:lstStyle/>
                    <a:p>
                      <a:r>
                        <a:rPr lang="en-US" sz="1200" dirty="0"/>
                        <a:t>$3,894</a:t>
                      </a:r>
                    </a:p>
                  </a:txBody>
                  <a:tcPr/>
                </a:tc>
                <a:tc>
                  <a:txBody>
                    <a:bodyPr/>
                    <a:lstStyle/>
                    <a:p>
                      <a:r>
                        <a:rPr lang="en-US" sz="1200" dirty="0"/>
                        <a:t>$1,307</a:t>
                      </a:r>
                    </a:p>
                  </a:txBody>
                  <a:tcPr/>
                </a:tc>
                <a:extLst>
                  <a:ext uri="{0D108BD9-81ED-4DB2-BD59-A6C34878D82A}">
                    <a16:rowId xmlns:a16="http://schemas.microsoft.com/office/drawing/2014/main" val="3052725615"/>
                  </a:ext>
                </a:extLst>
              </a:tr>
              <a:tr h="775643">
                <a:tc>
                  <a:txBody>
                    <a:bodyPr/>
                    <a:lstStyle/>
                    <a:p>
                      <a:r>
                        <a:rPr lang="en-US" sz="1200" dirty="0"/>
                        <a:t>Average total annual expenditure</a:t>
                      </a:r>
                    </a:p>
                  </a:txBody>
                  <a:tcPr/>
                </a:tc>
                <a:tc>
                  <a:txBody>
                    <a:bodyPr/>
                    <a:lstStyle/>
                    <a:p>
                      <a:r>
                        <a:rPr lang="en-US" sz="1200" dirty="0"/>
                        <a:t>$70,570</a:t>
                      </a:r>
                    </a:p>
                  </a:txBody>
                  <a:tcPr/>
                </a:tc>
                <a:tc>
                  <a:txBody>
                    <a:bodyPr/>
                    <a:lstStyle/>
                    <a:p>
                      <a:r>
                        <a:rPr lang="en-US" sz="1200" dirty="0"/>
                        <a:t>$56,435</a:t>
                      </a:r>
                    </a:p>
                  </a:txBody>
                  <a:tcPr/>
                </a:tc>
                <a:tc>
                  <a:txBody>
                    <a:bodyPr/>
                    <a:lstStyle/>
                    <a:p>
                      <a:r>
                        <a:rPr lang="en-US" sz="1200" dirty="0"/>
                        <a:t>$45,820</a:t>
                      </a:r>
                    </a:p>
                  </a:txBody>
                  <a:tcPr/>
                </a:tc>
                <a:extLst>
                  <a:ext uri="{0D108BD9-81ED-4DB2-BD59-A6C34878D82A}">
                    <a16:rowId xmlns:a16="http://schemas.microsoft.com/office/drawing/2014/main" val="3481071284"/>
                  </a:ext>
                </a:extLst>
              </a:tr>
            </a:tbl>
          </a:graphicData>
        </a:graphic>
      </p:graphicFrame>
    </p:spTree>
    <p:extLst>
      <p:ext uri="{BB962C8B-B14F-4D97-AF65-F5344CB8AC3E}">
        <p14:creationId xmlns:p14="http://schemas.microsoft.com/office/powerpoint/2010/main" val="4266778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Many retirees worry about the rising cost of health care </a:t>
            </a:r>
          </a:p>
        </p:txBody>
      </p:sp>
      <p:sp>
        <p:nvSpPr>
          <p:cNvPr id="4" name="Content Placeholder 3"/>
          <p:cNvSpPr>
            <a:spLocks noGrp="1"/>
          </p:cNvSpPr>
          <p:nvPr>
            <p:ph idx="1"/>
          </p:nvPr>
        </p:nvSpPr>
        <p:spPr/>
        <p:txBody>
          <a:bodyPr/>
          <a:lstStyle/>
          <a:p>
            <a:endParaRPr lang="en-US" dirty="0"/>
          </a:p>
          <a:p>
            <a:r>
              <a:rPr lang="en-US" dirty="0"/>
              <a:t>For a couple, age 65 …</a:t>
            </a:r>
          </a:p>
          <a:p>
            <a:r>
              <a:rPr lang="en-US" dirty="0"/>
              <a:t>Estimated health care costs over their life expectancies could run to</a:t>
            </a:r>
          </a:p>
        </p:txBody>
      </p:sp>
      <p:sp>
        <p:nvSpPr>
          <p:cNvPr id="12" name="TextBox 11"/>
          <p:cNvSpPr txBox="1"/>
          <p:nvPr/>
        </p:nvSpPr>
        <p:spPr>
          <a:xfrm>
            <a:off x="696686" y="5784112"/>
            <a:ext cx="4471218" cy="507831"/>
          </a:xfrm>
          <a:prstGeom prst="rect">
            <a:avLst/>
          </a:prstGeom>
          <a:noFill/>
        </p:spPr>
        <p:txBody>
          <a:bodyPr wrap="square" rtlCol="0">
            <a:spAutoFit/>
          </a:bodyPr>
          <a:lstStyle/>
          <a:p>
            <a:r>
              <a:rPr lang="en-US" sz="900" dirty="0">
                <a:solidFill>
                  <a:schemeClr val="accent5"/>
                </a:solidFill>
              </a:rPr>
              <a:t>Source: Fidelity Viewpoints, May 25, 2022, How to plan for rising health care costs. </a:t>
            </a:r>
            <a:r>
              <a:rPr lang="en-US" sz="900" dirty="0">
                <a:solidFill>
                  <a:schemeClr val="accent5"/>
                </a:solidFill>
                <a:hlinkClick r:id="rId3"/>
              </a:rPr>
              <a:t>https://www.fidelity.com/viewpoints/personal-finance/plan-for-rising-health-care-costs</a:t>
            </a:r>
            <a:endParaRPr lang="en-US" sz="900" dirty="0">
              <a:solidFill>
                <a:schemeClr val="accent5"/>
              </a:solidFill>
            </a:endParaRPr>
          </a:p>
          <a:p>
            <a:endParaRPr lang="en-US" sz="900" dirty="0">
              <a:solidFill>
                <a:schemeClr val="accent5"/>
              </a:solidFill>
            </a:endParaRPr>
          </a:p>
        </p:txBody>
      </p:sp>
      <p:sp>
        <p:nvSpPr>
          <p:cNvPr id="16" name="Rectangle 15"/>
          <p:cNvSpPr/>
          <p:nvPr/>
        </p:nvSpPr>
        <p:spPr>
          <a:xfrm>
            <a:off x="5724714" y="2346180"/>
            <a:ext cx="2685352" cy="923330"/>
          </a:xfrm>
          <a:prstGeom prst="rect">
            <a:avLst/>
          </a:prstGeom>
          <a:noFill/>
        </p:spPr>
        <p:txBody>
          <a:bodyPr wrap="none" lIns="91440" tIns="45720" rIns="91440" bIns="45720">
            <a:spAutoFit/>
          </a:bodyPr>
          <a:lstStyle/>
          <a:p>
            <a:pPr algn="ctr"/>
            <a:r>
              <a:rPr lang="en-US" sz="5400" dirty="0">
                <a:ln w="0"/>
                <a:solidFill>
                  <a:schemeClr val="accent1"/>
                </a:solidFill>
                <a:effectLst>
                  <a:outerShdw blurRad="38100" dist="25400" dir="5400000" algn="ctr" rotWithShape="0">
                    <a:srgbClr val="6E747A">
                      <a:alpha val="43000"/>
                    </a:srgbClr>
                  </a:outerShdw>
                </a:effectLst>
              </a:rPr>
              <a:t>315,000</a:t>
            </a:r>
            <a:endParaRPr lang="en-US" sz="5400" b="0" cap="none" spc="0" dirty="0">
              <a:ln w="0"/>
              <a:solidFill>
                <a:schemeClr val="accent1"/>
              </a:solidFill>
              <a:effectLst>
                <a:outerShdw blurRad="38100" dist="25400" dir="5400000" algn="ctr" rotWithShape="0">
                  <a:srgbClr val="6E747A">
                    <a:alpha val="43000"/>
                  </a:srgbClr>
                </a:outerShdw>
              </a:effectLst>
            </a:endParaRPr>
          </a:p>
        </p:txBody>
      </p:sp>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37761" y="3624361"/>
            <a:ext cx="2157921" cy="2159751"/>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67904" y="2416674"/>
            <a:ext cx="556812" cy="782342"/>
          </a:xfrm>
          <a:prstGeom prst="rect">
            <a:avLst/>
          </a:prstGeom>
        </p:spPr>
      </p:pic>
    </p:spTree>
    <p:extLst>
      <p:ext uri="{BB962C8B-B14F-4D97-AF65-F5344CB8AC3E}">
        <p14:creationId xmlns:p14="http://schemas.microsoft.com/office/powerpoint/2010/main" val="3470636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Why costs are increasing</a:t>
            </a:r>
          </a:p>
        </p:txBody>
      </p:sp>
    </p:spTree>
    <p:extLst>
      <p:ext uri="{BB962C8B-B14F-4D97-AF65-F5344CB8AC3E}">
        <p14:creationId xmlns:p14="http://schemas.microsoft.com/office/powerpoint/2010/main" val="928538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Consumer Price Index</a:t>
            </a:r>
          </a:p>
        </p:txBody>
      </p:sp>
      <p:sp>
        <p:nvSpPr>
          <p:cNvPr id="7" name="TextBox 6"/>
          <p:cNvSpPr txBox="1"/>
          <p:nvPr/>
        </p:nvSpPr>
        <p:spPr>
          <a:xfrm>
            <a:off x="708357" y="5965448"/>
            <a:ext cx="7749843" cy="646331"/>
          </a:xfrm>
          <a:prstGeom prst="rect">
            <a:avLst/>
          </a:prstGeom>
          <a:noFill/>
        </p:spPr>
        <p:txBody>
          <a:bodyPr wrap="square" rtlCol="0">
            <a:spAutoFit/>
          </a:bodyPr>
          <a:lstStyle/>
          <a:p>
            <a:endParaRPr lang="en-US" dirty="0"/>
          </a:p>
          <a:p>
            <a:endParaRPr lang="en-US" dirty="0"/>
          </a:p>
        </p:txBody>
      </p:sp>
      <p:pic>
        <p:nvPicPr>
          <p:cNvPr id="21" name="Picture 20">
            <a:extLst>
              <a:ext uri="{FF2B5EF4-FFF2-40B4-BE49-F238E27FC236}">
                <a16:creationId xmlns:a16="http://schemas.microsoft.com/office/drawing/2014/main" id="{819A0192-A72F-5B3A-75D5-3C37D5F677C0}"/>
              </a:ext>
            </a:extLst>
          </p:cNvPr>
          <p:cNvPicPr>
            <a:picLocks noChangeAspect="1"/>
          </p:cNvPicPr>
          <p:nvPr/>
        </p:nvPicPr>
        <p:blipFill>
          <a:blip r:embed="rId3"/>
          <a:stretch>
            <a:fillRect/>
          </a:stretch>
        </p:blipFill>
        <p:spPr>
          <a:xfrm>
            <a:off x="1398297" y="2050498"/>
            <a:ext cx="5723721" cy="4320084"/>
          </a:xfrm>
          <a:prstGeom prst="rect">
            <a:avLst/>
          </a:prstGeom>
        </p:spPr>
      </p:pic>
    </p:spTree>
    <p:extLst>
      <p:ext uri="{BB962C8B-B14F-4D97-AF65-F5344CB8AC3E}">
        <p14:creationId xmlns:p14="http://schemas.microsoft.com/office/powerpoint/2010/main" val="3694940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Living longer</a:t>
            </a:r>
          </a:p>
        </p:txBody>
      </p:sp>
      <p:pic>
        <p:nvPicPr>
          <p:cNvPr id="4" name="Picture 3">
            <a:extLst>
              <a:ext uri="{FF2B5EF4-FFF2-40B4-BE49-F238E27FC236}">
                <a16:creationId xmlns:a16="http://schemas.microsoft.com/office/drawing/2014/main" id="{09BB49CA-10A4-0318-D3EA-A6FD5A273F7D}"/>
              </a:ext>
            </a:extLst>
          </p:cNvPr>
          <p:cNvPicPr>
            <a:picLocks noChangeAspect="1"/>
          </p:cNvPicPr>
          <p:nvPr/>
        </p:nvPicPr>
        <p:blipFill>
          <a:blip r:embed="rId3"/>
          <a:stretch>
            <a:fillRect/>
          </a:stretch>
        </p:blipFill>
        <p:spPr>
          <a:xfrm>
            <a:off x="1570148" y="2078865"/>
            <a:ext cx="6427631" cy="4120571"/>
          </a:xfrm>
          <a:prstGeom prst="rect">
            <a:avLst/>
          </a:prstGeom>
        </p:spPr>
      </p:pic>
    </p:spTree>
    <p:extLst>
      <p:ext uri="{BB962C8B-B14F-4D97-AF65-F5344CB8AC3E}">
        <p14:creationId xmlns:p14="http://schemas.microsoft.com/office/powerpoint/2010/main" val="850414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Conditions to be aware of as we age</a:t>
            </a:r>
          </a:p>
        </p:txBody>
      </p:sp>
      <p:sp>
        <p:nvSpPr>
          <p:cNvPr id="6" name="Content Placeholder 5"/>
          <p:cNvSpPr>
            <a:spLocks noGrp="1"/>
          </p:cNvSpPr>
          <p:nvPr>
            <p:ph idx="1"/>
          </p:nvPr>
        </p:nvSpPr>
        <p:spPr>
          <a:xfrm>
            <a:off x="685800" y="2284104"/>
            <a:ext cx="3810000" cy="3305958"/>
          </a:xfrm>
        </p:spPr>
        <p:txBody>
          <a:bodyPr/>
          <a:lstStyle/>
          <a:p>
            <a:r>
              <a:rPr lang="en-US" dirty="0"/>
              <a:t>Cardiovascular disease</a:t>
            </a:r>
          </a:p>
          <a:p>
            <a:r>
              <a:rPr lang="en-US" dirty="0"/>
              <a:t>Cerebrovascular disease (strokes)</a:t>
            </a:r>
          </a:p>
          <a:p>
            <a:r>
              <a:rPr lang="en-US" dirty="0"/>
              <a:t>High blood pressure (hypertension)</a:t>
            </a:r>
          </a:p>
          <a:p>
            <a:r>
              <a:rPr lang="en-US" dirty="0"/>
              <a:t>Cancer</a:t>
            </a:r>
          </a:p>
          <a:p>
            <a:r>
              <a:rPr lang="en-US" dirty="0"/>
              <a:t>Type 2 diabetes</a:t>
            </a:r>
          </a:p>
          <a:p>
            <a:r>
              <a:rPr lang="en-US" dirty="0"/>
              <a:t>Parkinson’s disease</a:t>
            </a:r>
          </a:p>
          <a:p>
            <a:r>
              <a:rPr lang="en-US" dirty="0"/>
              <a:t>Dementia</a:t>
            </a:r>
          </a:p>
        </p:txBody>
      </p:sp>
      <p:sp>
        <p:nvSpPr>
          <p:cNvPr id="7" name="Content Placeholder 6"/>
          <p:cNvSpPr>
            <a:spLocks noGrp="1"/>
          </p:cNvSpPr>
          <p:nvPr>
            <p:ph idx="10"/>
          </p:nvPr>
        </p:nvSpPr>
        <p:spPr>
          <a:xfrm>
            <a:off x="4572000" y="2284104"/>
            <a:ext cx="3830781" cy="3305958"/>
          </a:xfrm>
        </p:spPr>
        <p:txBody>
          <a:bodyPr/>
          <a:lstStyle/>
          <a:p>
            <a:r>
              <a:rPr lang="en-US" dirty="0"/>
              <a:t>Chronic obstructive pulmonary disease</a:t>
            </a:r>
          </a:p>
          <a:p>
            <a:r>
              <a:rPr lang="en-US" dirty="0"/>
              <a:t>Osteoarthritis</a:t>
            </a:r>
          </a:p>
          <a:p>
            <a:r>
              <a:rPr lang="en-US" dirty="0"/>
              <a:t>Osteoporosis</a:t>
            </a:r>
          </a:p>
          <a:p>
            <a:r>
              <a:rPr lang="en-US" dirty="0"/>
              <a:t>Cataracts</a:t>
            </a:r>
          </a:p>
          <a:p>
            <a:r>
              <a:rPr lang="en-US" dirty="0"/>
              <a:t>Age-Related macular degeneration</a:t>
            </a:r>
          </a:p>
          <a:p>
            <a:r>
              <a:rPr lang="en-US" dirty="0"/>
              <a:t>Hearing loss</a:t>
            </a:r>
          </a:p>
          <a:p>
            <a:r>
              <a:rPr lang="en-US" dirty="0"/>
              <a:t>Covid-19</a:t>
            </a:r>
          </a:p>
          <a:p>
            <a:endParaRPr lang="en-US" dirty="0"/>
          </a:p>
          <a:p>
            <a:endParaRPr lang="en-US" dirty="0"/>
          </a:p>
        </p:txBody>
      </p:sp>
    </p:spTree>
    <p:extLst>
      <p:ext uri="{BB962C8B-B14F-4D97-AF65-F5344CB8AC3E}">
        <p14:creationId xmlns:p14="http://schemas.microsoft.com/office/powerpoint/2010/main" val="3520908182"/>
      </p:ext>
    </p:extLst>
  </p:cSld>
  <p:clrMapOvr>
    <a:masterClrMapping/>
  </p:clrMapOvr>
</p:sld>
</file>

<file path=ppt/theme/theme1.xml><?xml version="1.0" encoding="utf-8"?>
<a:theme xmlns:a="http://schemas.openxmlformats.org/drawingml/2006/main" name="Office Theme">
  <a:themeElements>
    <a:clrScheme name="Securian 2018">
      <a:dk1>
        <a:srgbClr val="636466"/>
      </a:dk1>
      <a:lt1>
        <a:srgbClr val="FFFFFF"/>
      </a:lt1>
      <a:dk2>
        <a:srgbClr val="000000"/>
      </a:dk2>
      <a:lt2>
        <a:srgbClr val="95C93C"/>
      </a:lt2>
      <a:accent1>
        <a:srgbClr val="0AA147"/>
      </a:accent1>
      <a:accent2>
        <a:srgbClr val="929397"/>
      </a:accent2>
      <a:accent3>
        <a:srgbClr val="006DAF"/>
      </a:accent3>
      <a:accent4>
        <a:srgbClr val="56C3EA"/>
      </a:accent4>
      <a:accent5>
        <a:srgbClr val="58595B"/>
      </a:accent5>
      <a:accent6>
        <a:srgbClr val="CEDC2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tirement Income.potx" id="{0AFD4E18-901B-47CF-BDE4-E04B137275B1}" vid="{CB99C33A-2D6A-4D69-A806-86EEC6BB910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Retirement Income</Template>
  <TotalTime>1099</TotalTime>
  <Words>2652</Words>
  <Application>Microsoft Office PowerPoint</Application>
  <PresentationFormat>On-screen Show (4:3)</PresentationFormat>
  <Paragraphs>217</Paragraphs>
  <Slides>15</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Courier New</vt:lpstr>
      <vt:lpstr>HurmeGeometricSans3-Regular</vt:lpstr>
      <vt:lpstr>PublicoText-Roman-Web</vt:lpstr>
      <vt:lpstr>Times-Roman</vt:lpstr>
      <vt:lpstr>Office Theme</vt:lpstr>
      <vt:lpstr>Focus on  Health Care Costs in Retirement</vt:lpstr>
      <vt:lpstr>What we will cover</vt:lpstr>
      <vt:lpstr>Health care costs in retirement</vt:lpstr>
      <vt:lpstr>Typical Retiree Spending</vt:lpstr>
      <vt:lpstr>Many retirees worry about the rising cost of health care </vt:lpstr>
      <vt:lpstr>Why costs are increasing</vt:lpstr>
      <vt:lpstr>Consumer Price Index</vt:lpstr>
      <vt:lpstr>Living longer</vt:lpstr>
      <vt:lpstr>Conditions to be aware of as we age</vt:lpstr>
      <vt:lpstr>Alzheimer’s &amp; Dementia</vt:lpstr>
      <vt:lpstr>What you can do now</vt:lpstr>
      <vt:lpstr>Prioritize health care costs</vt:lpstr>
      <vt:lpstr>Working with a financial professional</vt:lpstr>
      <vt:lpstr>Schedule a conversation</vt:lpstr>
      <vt:lpstr>PowerPoint Presentation</vt:lpstr>
    </vt:vector>
  </TitlesOfParts>
  <Company>Securian Financial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Retirement Confidence</dc:title>
  <dc:creator>Wolden, Staci R.</dc:creator>
  <cp:lastModifiedBy>Huberty, Douglas J.</cp:lastModifiedBy>
  <cp:revision>41</cp:revision>
  <dcterms:created xsi:type="dcterms:W3CDTF">2019-05-29T15:52:03Z</dcterms:created>
  <dcterms:modified xsi:type="dcterms:W3CDTF">2022-09-19T17:08:54Z</dcterms:modified>
</cp:coreProperties>
</file>